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7" r:id="rId2"/>
    <p:sldId id="272" r:id="rId3"/>
    <p:sldId id="273" r:id="rId4"/>
    <p:sldId id="274" r:id="rId5"/>
    <p:sldId id="275" r:id="rId6"/>
    <p:sldId id="276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agog" initials="p" lastIdx="1" clrIdx="0">
    <p:extLst>
      <p:ext uri="{19B8F6BF-5375-455C-9EA6-DF929625EA0E}">
        <p15:presenceInfo xmlns:p15="http://schemas.microsoft.com/office/powerpoint/2012/main" userId="pedago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1CD"/>
    <a:srgbClr val="7D86DF"/>
    <a:srgbClr val="336699"/>
    <a:srgbClr val="75A1EF"/>
    <a:srgbClr val="AAC5F5"/>
    <a:srgbClr val="BAAFFD"/>
    <a:srgbClr val="A9E9FD"/>
    <a:srgbClr val="7AAAD6"/>
    <a:srgbClr val="9CC0E0"/>
    <a:srgbClr val="77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08E3A68-D03E-48E4-B9A5-A013D6BCC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D3BBA8-4C45-41C5-9D14-859B0476A4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DA6CF-DDE4-487F-B376-559395989BB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CC2E509-FBDF-4AA0-9594-0CFF64ADE9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84D343-D12D-4AE0-AE9F-CF03EC8CF1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D2692-3C1A-42F8-9AC8-12C75CBF303C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07058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537F02-C38A-4FA7-83DA-D4D6CF58AE7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4894100-A657-464F-80BE-1BEB20743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aa-ET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40A84578-8D2A-474C-BD1F-67550C1BBD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3400" y="536400"/>
            <a:ext cx="5785200" cy="57852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aa-ET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64CBF-E9CB-41B5-92DA-FEE0BA040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36575"/>
            <a:ext cx="9144000" cy="2892425"/>
          </a:xfrm>
        </p:spPr>
        <p:txBody>
          <a:bodyPr anchor="b"/>
          <a:lstStyle>
            <a:lvl1pPr algn="ctr">
              <a:defRPr sz="6000">
                <a:solidFill>
                  <a:srgbClr val="6991CD"/>
                </a:solidFill>
              </a:defRPr>
            </a:lvl1pPr>
          </a:lstStyle>
          <a:p>
            <a:r>
              <a:rPr lang="en-US" dirty="0" err="1"/>
              <a:t>Naslov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prezentacije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E60A933-714B-4E25-A590-874E6F3902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08500"/>
            <a:ext cx="9144000" cy="181292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991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morebiten</a:t>
            </a:r>
            <a:r>
              <a:rPr lang="en-US" dirty="0"/>
              <a:t> </a:t>
            </a:r>
            <a:r>
              <a:rPr lang="en-US" dirty="0" err="1"/>
              <a:t>podnaslov</a:t>
            </a:r>
            <a:endParaRPr lang="aa-ET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26212E2-34FE-4D72-BCB1-0472D09919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3747920"/>
            <a:ext cx="4085355" cy="4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40000" y="521970"/>
            <a:ext cx="6843780" cy="581406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180" y="1516379"/>
            <a:ext cx="3734820" cy="4815843"/>
          </a:xfrm>
        </p:spPr>
        <p:txBody>
          <a:bodyPr>
            <a:normAutofit/>
          </a:bodyPr>
          <a:lstStyle>
            <a:lvl1pPr algn="l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Seznam</a:t>
            </a:r>
            <a:endParaRPr lang="en-US" dirty="0"/>
          </a:p>
          <a:p>
            <a:pPr lvl="0"/>
            <a:r>
              <a:rPr lang="en-US" dirty="0" err="1"/>
              <a:t>Nekih</a:t>
            </a:r>
            <a:endParaRPr lang="en-US" dirty="0"/>
          </a:p>
          <a:p>
            <a:pPr lvl="0"/>
            <a:r>
              <a:rPr lang="en-US" dirty="0" err="1"/>
              <a:t>Reči</a:t>
            </a:r>
            <a:endParaRPr lang="en-US" dirty="0"/>
          </a:p>
          <a:p>
            <a:pPr lvl="0"/>
            <a:r>
              <a:rPr lang="en-US" dirty="0"/>
              <a:t>Ki</a:t>
            </a:r>
          </a:p>
          <a:p>
            <a:pPr lvl="0"/>
            <a:r>
              <a:rPr lang="en-US" dirty="0" err="1"/>
              <a:t>Jih</a:t>
            </a:r>
            <a:endParaRPr lang="en-US" dirty="0"/>
          </a:p>
          <a:p>
            <a:pPr lvl="0"/>
            <a:r>
              <a:rPr lang="en-US" dirty="0" err="1"/>
              <a:t>Potrebujemo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EED2189C-EE2E-4EE6-B363-F476C32A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6300" y="626265"/>
            <a:ext cx="3543300" cy="446726"/>
          </a:xfrm>
        </p:spPr>
        <p:txBody>
          <a:bodyPr>
            <a:noAutofit/>
          </a:bodyPr>
          <a:lstStyle>
            <a:lvl1pPr algn="l">
              <a:buFont typeface="Arial" panose="020B0604020202020204" pitchFamily="34" charset="0"/>
              <a:buNone/>
              <a:defRPr sz="3200">
                <a:solidFill>
                  <a:srgbClr val="7AAAD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KRATEK NASLOV</a:t>
            </a:r>
          </a:p>
        </p:txBody>
      </p:sp>
    </p:spTree>
    <p:extLst>
      <p:ext uri="{BB962C8B-B14F-4D97-AF65-F5344CB8AC3E}">
        <p14:creationId xmlns:p14="http://schemas.microsoft.com/office/powerpoint/2010/main" val="109231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815117" y="521970"/>
            <a:ext cx="6843780" cy="581406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5E8557-A11A-40E8-B0F5-F1DEFF68D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783348" y="525912"/>
            <a:ext cx="6229350" cy="6477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4290" y="1516246"/>
            <a:ext cx="3395291" cy="4815843"/>
          </a:xfrm>
        </p:spPr>
        <p:txBody>
          <a:bodyPr>
            <a:normAutofit/>
          </a:bodyPr>
          <a:lstStyle>
            <a:lvl1pPr algn="l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Seznam</a:t>
            </a:r>
            <a:endParaRPr lang="en-US" dirty="0"/>
          </a:p>
          <a:p>
            <a:pPr lvl="0"/>
            <a:r>
              <a:rPr lang="en-US" dirty="0" err="1"/>
              <a:t>Nekih</a:t>
            </a:r>
            <a:endParaRPr lang="en-US" dirty="0"/>
          </a:p>
          <a:p>
            <a:pPr lvl="0"/>
            <a:r>
              <a:rPr lang="en-US" dirty="0" err="1"/>
              <a:t>Reči</a:t>
            </a:r>
            <a:endParaRPr lang="en-US" dirty="0"/>
          </a:p>
          <a:p>
            <a:pPr lvl="0"/>
            <a:r>
              <a:rPr lang="en-US" dirty="0"/>
              <a:t>Ki</a:t>
            </a:r>
          </a:p>
          <a:p>
            <a:pPr lvl="0"/>
            <a:r>
              <a:rPr lang="en-US" dirty="0" err="1"/>
              <a:t>Jih</a:t>
            </a:r>
            <a:endParaRPr lang="en-US" dirty="0"/>
          </a:p>
          <a:p>
            <a:pPr lvl="0"/>
            <a:r>
              <a:rPr lang="en-US" dirty="0" err="1"/>
              <a:t>Potrebujemo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EED2189C-EE2E-4EE6-B363-F476C32A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4290" y="626399"/>
            <a:ext cx="3543300" cy="446726"/>
          </a:xfrm>
        </p:spPr>
        <p:txBody>
          <a:bodyPr>
            <a:noAutofit/>
          </a:bodyPr>
          <a:lstStyle>
            <a:lvl1pPr algn="l">
              <a:buFont typeface="Arial" panose="020B0604020202020204" pitchFamily="34" charset="0"/>
              <a:buNone/>
              <a:defRPr sz="3200">
                <a:solidFill>
                  <a:srgbClr val="7AAAD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KRATEK NASLOV</a:t>
            </a:r>
          </a:p>
        </p:txBody>
      </p:sp>
    </p:spTree>
    <p:extLst>
      <p:ext uri="{BB962C8B-B14F-4D97-AF65-F5344CB8AC3E}">
        <p14:creationId xmlns:p14="http://schemas.microsoft.com/office/powerpoint/2010/main" val="21220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0690" y="631508"/>
            <a:ext cx="8770620" cy="559498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258337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6720" y="399403"/>
            <a:ext cx="6058560" cy="605919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67156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63FCDC-C8FD-4D03-9D23-342158008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87" y="313418"/>
            <a:ext cx="5659227" cy="112676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3850" y="1699260"/>
            <a:ext cx="3924300" cy="465201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5201" y="649605"/>
            <a:ext cx="5181599" cy="358140"/>
          </a:xfrm>
        </p:spPr>
        <p:txBody>
          <a:bodyPr>
            <a:noAutofit/>
          </a:bodyPr>
          <a:lstStyle>
            <a:lvl1pPr algn="ctr">
              <a:buNone/>
              <a:defRPr sz="3200">
                <a:solidFill>
                  <a:srgbClr val="7AAAD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 se </a:t>
            </a:r>
            <a:r>
              <a:rPr lang="en-US" dirty="0" err="1"/>
              <a:t>poslovimo</a:t>
            </a:r>
            <a:r>
              <a:rPr lang="en-US" dirty="0"/>
              <a:t>!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2553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CEAB36-D3BB-43C2-AC2D-4DA12F07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6E97EB-59DF-4A17-A0C7-4CE4B6423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CB905D-9CCA-4A83-8C1A-1F354954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AD797B-31B4-4D17-8408-33A3A2DF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FFD65B-0BF7-44F1-B3C1-218FA0A5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94561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941FBA-7281-4F8D-BD0E-79B03C2A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878509-8016-4EB1-BC3F-B50ACE29B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13C23-8299-4AB5-91A2-34DF6377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83D746-0679-4B53-97D9-FC53F34D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9B06D1-A219-4588-A002-FEEC0010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8313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10D9F-23E8-40F5-9AF8-D023BB89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B630CE-B7D2-453D-8483-ED1C66E4B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D95261-E7F5-4609-8084-2FEDE9528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AE083E-078F-4F16-99F7-C73351D7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90FA61-9530-45FC-8AF8-03E0CFA0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87CD30-32E7-43D2-BF43-0BD88824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0647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392FA9-038E-48A0-BE61-6C37CEAD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E82D8A-6A1B-4F46-80AE-4A50E7F24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D31305-7519-405F-84F3-3654D9670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D121AB7-EBA1-49BD-A63E-782983A34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429C276-E4B2-4894-A5C6-1FE591D96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33A7F8-00D8-448E-8184-9D28FD15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0490D9-ECBE-43CA-B669-D7ADDDE9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730E56C-468D-40F3-BE6D-61FAD60D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88425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38FAD3-B20C-4E03-8CB9-400EF092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057D0D-C47D-4CD4-AA5F-5C48BFA7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8885F4-8C4A-4A51-A122-B2B1D1EA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B36004-3779-4DF2-93C7-7D07B148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5804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537F02-C38A-4FA7-83DA-D4D6CF58AE7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4894100-A657-464F-80BE-1BEB20743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aa-ET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40A84578-8D2A-474C-BD1F-67550C1BBD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3400" y="536400"/>
            <a:ext cx="5785200" cy="57852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aa-ET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64CBF-E9CB-41B5-92DA-FEE0BA040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36575"/>
            <a:ext cx="9144000" cy="2892425"/>
          </a:xfrm>
        </p:spPr>
        <p:txBody>
          <a:bodyPr anchor="b"/>
          <a:lstStyle>
            <a:lvl1pPr algn="ctr">
              <a:defRPr sz="6000">
                <a:solidFill>
                  <a:srgbClr val="6991CD"/>
                </a:solidFill>
              </a:defRPr>
            </a:lvl1pPr>
          </a:lstStyle>
          <a:p>
            <a:r>
              <a:rPr lang="en-US" dirty="0" err="1"/>
              <a:t>Naslov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prezentacije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E60A933-714B-4E25-A590-874E6F3902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08500"/>
            <a:ext cx="9144000" cy="181292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991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morebiten</a:t>
            </a:r>
            <a:r>
              <a:rPr lang="en-US" dirty="0"/>
              <a:t> </a:t>
            </a:r>
            <a:r>
              <a:rPr lang="en-US" dirty="0" err="1"/>
              <a:t>podnaslov</a:t>
            </a:r>
            <a:endParaRPr lang="aa-ET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26212E2-34FE-4D72-BCB1-0472D09919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3747920"/>
            <a:ext cx="4085355" cy="441660"/>
          </a:xfrm>
          <a:prstGeom prst="rect">
            <a:avLst/>
          </a:prstGeom>
        </p:spPr>
      </p:pic>
      <p:grpSp>
        <p:nvGrpSpPr>
          <p:cNvPr id="12" name="Skupina 1">
            <a:extLst>
              <a:ext uri="{FF2B5EF4-FFF2-40B4-BE49-F238E27FC236}">
                <a16:creationId xmlns="" xmlns:a16="http://schemas.microsoft.com/office/drawing/2014/main" id="{0CA0F890-5352-4B10-B206-9F1C71491A60}"/>
              </a:ext>
            </a:extLst>
          </p:cNvPr>
          <p:cNvGrpSpPr/>
          <p:nvPr userDrawn="1"/>
        </p:nvGrpSpPr>
        <p:grpSpPr>
          <a:xfrm>
            <a:off x="215900" y="6065815"/>
            <a:ext cx="2396067" cy="587476"/>
            <a:chOff x="0" y="0"/>
            <a:chExt cx="5537816" cy="1357630"/>
          </a:xfrm>
          <a:solidFill>
            <a:srgbClr val="6991CD"/>
          </a:solidFill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6A91416E-583D-427D-BE86-D60CF40DF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525" y="400050"/>
              <a:ext cx="413353" cy="377825"/>
            </a:xfrm>
            <a:custGeom>
              <a:avLst/>
              <a:gdLst>
                <a:gd name="T0" fmla="*/ 1125 w 1195"/>
                <a:gd name="T1" fmla="*/ 43 h 1093"/>
                <a:gd name="T2" fmla="*/ 1052 w 1195"/>
                <a:gd name="T3" fmla="*/ 350 h 1093"/>
                <a:gd name="T4" fmla="*/ 1052 w 1195"/>
                <a:gd name="T5" fmla="*/ 1093 h 1093"/>
                <a:gd name="T6" fmla="*/ 977 w 1195"/>
                <a:gd name="T7" fmla="*/ 1093 h 1093"/>
                <a:gd name="T8" fmla="*/ 359 w 1195"/>
                <a:gd name="T9" fmla="*/ 311 h 1093"/>
                <a:gd name="T10" fmla="*/ 265 w 1195"/>
                <a:gd name="T11" fmla="*/ 180 h 1093"/>
                <a:gd name="T12" fmla="*/ 262 w 1195"/>
                <a:gd name="T13" fmla="*/ 180 h 1093"/>
                <a:gd name="T14" fmla="*/ 264 w 1195"/>
                <a:gd name="T15" fmla="*/ 275 h 1093"/>
                <a:gd name="T16" fmla="*/ 264 w 1195"/>
                <a:gd name="T17" fmla="*/ 647 h 1093"/>
                <a:gd name="T18" fmla="*/ 354 w 1195"/>
                <a:gd name="T19" fmla="*/ 1031 h 1093"/>
                <a:gd name="T20" fmla="*/ 448 w 1195"/>
                <a:gd name="T21" fmla="*/ 1052 h 1093"/>
                <a:gd name="T22" fmla="*/ 448 w 1195"/>
                <a:gd name="T23" fmla="*/ 1074 h 1093"/>
                <a:gd name="T24" fmla="*/ 33 w 1195"/>
                <a:gd name="T25" fmla="*/ 1074 h 1093"/>
                <a:gd name="T26" fmla="*/ 33 w 1195"/>
                <a:gd name="T27" fmla="*/ 1052 h 1093"/>
                <a:gd name="T28" fmla="*/ 103 w 1195"/>
                <a:gd name="T29" fmla="*/ 1033 h 1093"/>
                <a:gd name="T30" fmla="*/ 176 w 1195"/>
                <a:gd name="T31" fmla="*/ 726 h 1093"/>
                <a:gd name="T32" fmla="*/ 176 w 1195"/>
                <a:gd name="T33" fmla="*/ 207 h 1093"/>
                <a:gd name="T34" fmla="*/ 86 w 1195"/>
                <a:gd name="T35" fmla="*/ 43 h 1093"/>
                <a:gd name="T36" fmla="*/ 0 w 1195"/>
                <a:gd name="T37" fmla="*/ 24 h 1093"/>
                <a:gd name="T38" fmla="*/ 0 w 1195"/>
                <a:gd name="T39" fmla="*/ 2 h 1093"/>
                <a:gd name="T40" fmla="*/ 330 w 1195"/>
                <a:gd name="T41" fmla="*/ 0 h 1093"/>
                <a:gd name="T42" fmla="*/ 869 w 1195"/>
                <a:gd name="T43" fmla="*/ 694 h 1093"/>
                <a:gd name="T44" fmla="*/ 963 w 1195"/>
                <a:gd name="T45" fmla="*/ 834 h 1093"/>
                <a:gd name="T46" fmla="*/ 966 w 1195"/>
                <a:gd name="T47" fmla="*/ 834 h 1093"/>
                <a:gd name="T48" fmla="*/ 964 w 1195"/>
                <a:gd name="T49" fmla="*/ 720 h 1093"/>
                <a:gd name="T50" fmla="*/ 964 w 1195"/>
                <a:gd name="T51" fmla="*/ 429 h 1093"/>
                <a:gd name="T52" fmla="*/ 874 w 1195"/>
                <a:gd name="T53" fmla="*/ 44 h 1093"/>
                <a:gd name="T54" fmla="*/ 780 w 1195"/>
                <a:gd name="T55" fmla="*/ 24 h 1093"/>
                <a:gd name="T56" fmla="*/ 780 w 1195"/>
                <a:gd name="T57" fmla="*/ 2 h 1093"/>
                <a:gd name="T58" fmla="*/ 1195 w 1195"/>
                <a:gd name="T59" fmla="*/ 2 h 1093"/>
                <a:gd name="T60" fmla="*/ 1195 w 1195"/>
                <a:gd name="T61" fmla="*/ 24 h 1093"/>
                <a:gd name="T62" fmla="*/ 1125 w 1195"/>
                <a:gd name="T63" fmla="*/ 4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5" h="1093">
                  <a:moveTo>
                    <a:pt x="1125" y="43"/>
                  </a:moveTo>
                  <a:cubicBezTo>
                    <a:pt x="1063" y="60"/>
                    <a:pt x="1052" y="94"/>
                    <a:pt x="1052" y="350"/>
                  </a:cubicBezTo>
                  <a:lnTo>
                    <a:pt x="1052" y="1093"/>
                  </a:lnTo>
                  <a:lnTo>
                    <a:pt x="977" y="1093"/>
                  </a:lnTo>
                  <a:lnTo>
                    <a:pt x="359" y="311"/>
                  </a:lnTo>
                  <a:cubicBezTo>
                    <a:pt x="311" y="251"/>
                    <a:pt x="280" y="211"/>
                    <a:pt x="265" y="180"/>
                  </a:cubicBezTo>
                  <a:lnTo>
                    <a:pt x="262" y="180"/>
                  </a:lnTo>
                  <a:cubicBezTo>
                    <a:pt x="262" y="199"/>
                    <a:pt x="264" y="245"/>
                    <a:pt x="264" y="275"/>
                  </a:cubicBezTo>
                  <a:lnTo>
                    <a:pt x="264" y="647"/>
                  </a:lnTo>
                  <a:cubicBezTo>
                    <a:pt x="264" y="987"/>
                    <a:pt x="284" y="1015"/>
                    <a:pt x="354" y="1031"/>
                  </a:cubicBezTo>
                  <a:lnTo>
                    <a:pt x="448" y="1052"/>
                  </a:lnTo>
                  <a:lnTo>
                    <a:pt x="448" y="1074"/>
                  </a:lnTo>
                  <a:lnTo>
                    <a:pt x="33" y="1074"/>
                  </a:lnTo>
                  <a:lnTo>
                    <a:pt x="33" y="1052"/>
                  </a:lnTo>
                  <a:lnTo>
                    <a:pt x="103" y="1033"/>
                  </a:lnTo>
                  <a:cubicBezTo>
                    <a:pt x="165" y="1015"/>
                    <a:pt x="176" y="982"/>
                    <a:pt x="176" y="726"/>
                  </a:cubicBezTo>
                  <a:lnTo>
                    <a:pt x="176" y="207"/>
                  </a:lnTo>
                  <a:cubicBezTo>
                    <a:pt x="176" y="70"/>
                    <a:pt x="151" y="57"/>
                    <a:pt x="86" y="43"/>
                  </a:cubicBezTo>
                  <a:lnTo>
                    <a:pt x="0" y="24"/>
                  </a:lnTo>
                  <a:lnTo>
                    <a:pt x="0" y="2"/>
                  </a:lnTo>
                  <a:lnTo>
                    <a:pt x="330" y="0"/>
                  </a:lnTo>
                  <a:lnTo>
                    <a:pt x="869" y="694"/>
                  </a:lnTo>
                  <a:cubicBezTo>
                    <a:pt x="910" y="747"/>
                    <a:pt x="950" y="799"/>
                    <a:pt x="963" y="834"/>
                  </a:cubicBezTo>
                  <a:lnTo>
                    <a:pt x="966" y="834"/>
                  </a:lnTo>
                  <a:cubicBezTo>
                    <a:pt x="966" y="794"/>
                    <a:pt x="964" y="739"/>
                    <a:pt x="964" y="720"/>
                  </a:cubicBezTo>
                  <a:lnTo>
                    <a:pt x="964" y="429"/>
                  </a:lnTo>
                  <a:cubicBezTo>
                    <a:pt x="964" y="89"/>
                    <a:pt x="944" y="60"/>
                    <a:pt x="874" y="44"/>
                  </a:cubicBezTo>
                  <a:lnTo>
                    <a:pt x="780" y="24"/>
                  </a:lnTo>
                  <a:lnTo>
                    <a:pt x="780" y="2"/>
                  </a:lnTo>
                  <a:lnTo>
                    <a:pt x="1195" y="2"/>
                  </a:lnTo>
                  <a:lnTo>
                    <a:pt x="1195" y="24"/>
                  </a:lnTo>
                  <a:lnTo>
                    <a:pt x="1125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="" xmlns:a16="http://schemas.microsoft.com/office/drawing/2014/main" id="{A8C52017-56EA-426E-AB26-A169C63C6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2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79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="" xmlns:a16="http://schemas.microsoft.com/office/drawing/2014/main" id="{570C7D63-03E2-4622-B073-74B9D605F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2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2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1" y="0"/>
                    <a:pt x="486" y="0"/>
                  </a:cubicBezTo>
                  <a:cubicBezTo>
                    <a:pt x="543" y="0"/>
                    <a:pt x="588" y="43"/>
                    <a:pt x="588" y="97"/>
                  </a:cubicBezTo>
                  <a:cubicBezTo>
                    <a:pt x="588" y="146"/>
                    <a:pt x="546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="" xmlns:a16="http://schemas.microsoft.com/office/drawing/2014/main" id="{6DDB6C52-B762-4C9C-A5E5-54C8F9A52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975" y="495300"/>
              <a:ext cx="267949" cy="284480"/>
            </a:xfrm>
            <a:custGeom>
              <a:avLst/>
              <a:gdLst>
                <a:gd name="T0" fmla="*/ 371 w 773"/>
                <a:gd name="T1" fmla="*/ 823 h 823"/>
                <a:gd name="T2" fmla="*/ 0 w 773"/>
                <a:gd name="T3" fmla="*/ 434 h 823"/>
                <a:gd name="T4" fmla="*/ 401 w 773"/>
                <a:gd name="T5" fmla="*/ 0 h 823"/>
                <a:gd name="T6" fmla="*/ 773 w 773"/>
                <a:gd name="T7" fmla="*/ 392 h 823"/>
                <a:gd name="T8" fmla="*/ 371 w 773"/>
                <a:gd name="T9" fmla="*/ 823 h 823"/>
                <a:gd name="T10" fmla="*/ 360 w 773"/>
                <a:gd name="T11" fmla="*/ 54 h 823"/>
                <a:gd name="T12" fmla="*/ 360 w 773"/>
                <a:gd name="T13" fmla="*/ 54 h 823"/>
                <a:gd name="T14" fmla="*/ 155 w 773"/>
                <a:gd name="T15" fmla="*/ 348 h 823"/>
                <a:gd name="T16" fmla="*/ 404 w 773"/>
                <a:gd name="T17" fmla="*/ 769 h 823"/>
                <a:gd name="T18" fmla="*/ 619 w 773"/>
                <a:gd name="T19" fmla="*/ 470 h 823"/>
                <a:gd name="T20" fmla="*/ 360 w 773"/>
                <a:gd name="T21" fmla="*/ 54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3" h="823">
                  <a:moveTo>
                    <a:pt x="371" y="823"/>
                  </a:moveTo>
                  <a:cubicBezTo>
                    <a:pt x="144" y="823"/>
                    <a:pt x="0" y="667"/>
                    <a:pt x="0" y="434"/>
                  </a:cubicBezTo>
                  <a:cubicBezTo>
                    <a:pt x="0" y="202"/>
                    <a:pt x="155" y="0"/>
                    <a:pt x="401" y="0"/>
                  </a:cubicBezTo>
                  <a:cubicBezTo>
                    <a:pt x="628" y="0"/>
                    <a:pt x="773" y="159"/>
                    <a:pt x="773" y="392"/>
                  </a:cubicBezTo>
                  <a:cubicBezTo>
                    <a:pt x="773" y="623"/>
                    <a:pt x="614" y="823"/>
                    <a:pt x="371" y="823"/>
                  </a:cubicBezTo>
                  <a:close/>
                  <a:moveTo>
                    <a:pt x="360" y="54"/>
                  </a:moveTo>
                  <a:lnTo>
                    <a:pt x="360" y="54"/>
                  </a:lnTo>
                  <a:cubicBezTo>
                    <a:pt x="205" y="54"/>
                    <a:pt x="155" y="205"/>
                    <a:pt x="155" y="348"/>
                  </a:cubicBezTo>
                  <a:cubicBezTo>
                    <a:pt x="155" y="500"/>
                    <a:pt x="221" y="769"/>
                    <a:pt x="404" y="769"/>
                  </a:cubicBezTo>
                  <a:cubicBezTo>
                    <a:pt x="568" y="769"/>
                    <a:pt x="619" y="612"/>
                    <a:pt x="619" y="470"/>
                  </a:cubicBezTo>
                  <a:cubicBezTo>
                    <a:pt x="619" y="327"/>
                    <a:pt x="547" y="54"/>
                    <a:pt x="36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="" xmlns:a16="http://schemas.microsoft.com/office/drawing/2014/main" id="{B8DF1F43-9675-4B66-AD59-784ABFD62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1775" y="361950"/>
              <a:ext cx="277473" cy="417195"/>
            </a:xfrm>
            <a:custGeom>
              <a:avLst/>
              <a:gdLst>
                <a:gd name="T0" fmla="*/ 551 w 801"/>
                <a:gd name="T1" fmla="*/ 1201 h 1206"/>
                <a:gd name="T2" fmla="*/ 542 w 801"/>
                <a:gd name="T3" fmla="*/ 1195 h 1206"/>
                <a:gd name="T4" fmla="*/ 542 w 801"/>
                <a:gd name="T5" fmla="*/ 1074 h 1206"/>
                <a:gd name="T6" fmla="*/ 540 w 801"/>
                <a:gd name="T7" fmla="*/ 1074 h 1206"/>
                <a:gd name="T8" fmla="*/ 278 w 801"/>
                <a:gd name="T9" fmla="*/ 1206 h 1206"/>
                <a:gd name="T10" fmla="*/ 0 w 801"/>
                <a:gd name="T11" fmla="*/ 845 h 1206"/>
                <a:gd name="T12" fmla="*/ 381 w 801"/>
                <a:gd name="T13" fmla="*/ 407 h 1206"/>
                <a:gd name="T14" fmla="*/ 532 w 801"/>
                <a:gd name="T15" fmla="*/ 424 h 1206"/>
                <a:gd name="T16" fmla="*/ 532 w 801"/>
                <a:gd name="T17" fmla="*/ 208 h 1206"/>
                <a:gd name="T18" fmla="*/ 464 w 801"/>
                <a:gd name="T19" fmla="*/ 71 h 1206"/>
                <a:gd name="T20" fmla="*/ 399 w 801"/>
                <a:gd name="T21" fmla="*/ 57 h 1206"/>
                <a:gd name="T22" fmla="*/ 399 w 801"/>
                <a:gd name="T23" fmla="*/ 38 h 1206"/>
                <a:gd name="T24" fmla="*/ 659 w 801"/>
                <a:gd name="T25" fmla="*/ 0 h 1206"/>
                <a:gd name="T26" fmla="*/ 669 w 801"/>
                <a:gd name="T27" fmla="*/ 6 h 1206"/>
                <a:gd name="T28" fmla="*/ 669 w 801"/>
                <a:gd name="T29" fmla="*/ 1014 h 1206"/>
                <a:gd name="T30" fmla="*/ 737 w 801"/>
                <a:gd name="T31" fmla="*/ 1150 h 1206"/>
                <a:gd name="T32" fmla="*/ 801 w 801"/>
                <a:gd name="T33" fmla="*/ 1166 h 1206"/>
                <a:gd name="T34" fmla="*/ 801 w 801"/>
                <a:gd name="T35" fmla="*/ 1185 h 1206"/>
                <a:gd name="T36" fmla="*/ 551 w 801"/>
                <a:gd name="T37" fmla="*/ 1201 h 1206"/>
                <a:gd name="T38" fmla="*/ 532 w 801"/>
                <a:gd name="T39" fmla="*/ 589 h 1206"/>
                <a:gd name="T40" fmla="*/ 532 w 801"/>
                <a:gd name="T41" fmla="*/ 589 h 1206"/>
                <a:gd name="T42" fmla="*/ 356 w 801"/>
                <a:gd name="T43" fmla="*/ 461 h 1206"/>
                <a:gd name="T44" fmla="*/ 133 w 801"/>
                <a:gd name="T45" fmla="*/ 745 h 1206"/>
                <a:gd name="T46" fmla="*/ 380 w 801"/>
                <a:gd name="T47" fmla="*/ 1106 h 1206"/>
                <a:gd name="T48" fmla="*/ 532 w 801"/>
                <a:gd name="T49" fmla="*/ 994 h 1206"/>
                <a:gd name="T50" fmla="*/ 532 w 801"/>
                <a:gd name="T51" fmla="*/ 589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1" h="1206">
                  <a:moveTo>
                    <a:pt x="551" y="1201"/>
                  </a:moveTo>
                  <a:lnTo>
                    <a:pt x="542" y="1195"/>
                  </a:lnTo>
                  <a:lnTo>
                    <a:pt x="542" y="1074"/>
                  </a:lnTo>
                  <a:lnTo>
                    <a:pt x="540" y="1074"/>
                  </a:lnTo>
                  <a:cubicBezTo>
                    <a:pt x="467" y="1149"/>
                    <a:pt x="392" y="1206"/>
                    <a:pt x="278" y="1206"/>
                  </a:cubicBezTo>
                  <a:cubicBezTo>
                    <a:pt x="81" y="1206"/>
                    <a:pt x="0" y="994"/>
                    <a:pt x="0" y="845"/>
                  </a:cubicBezTo>
                  <a:cubicBezTo>
                    <a:pt x="0" y="616"/>
                    <a:pt x="125" y="407"/>
                    <a:pt x="381" y="407"/>
                  </a:cubicBezTo>
                  <a:cubicBezTo>
                    <a:pt x="429" y="407"/>
                    <a:pt x="480" y="408"/>
                    <a:pt x="532" y="424"/>
                  </a:cubicBezTo>
                  <a:lnTo>
                    <a:pt x="532" y="208"/>
                  </a:lnTo>
                  <a:cubicBezTo>
                    <a:pt x="532" y="92"/>
                    <a:pt x="523" y="84"/>
                    <a:pt x="464" y="71"/>
                  </a:cubicBezTo>
                  <a:lnTo>
                    <a:pt x="399" y="57"/>
                  </a:lnTo>
                  <a:lnTo>
                    <a:pt x="399" y="38"/>
                  </a:lnTo>
                  <a:lnTo>
                    <a:pt x="659" y="0"/>
                  </a:lnTo>
                  <a:lnTo>
                    <a:pt x="669" y="6"/>
                  </a:lnTo>
                  <a:lnTo>
                    <a:pt x="669" y="1014"/>
                  </a:lnTo>
                  <a:cubicBezTo>
                    <a:pt x="669" y="1129"/>
                    <a:pt x="680" y="1136"/>
                    <a:pt x="737" y="1150"/>
                  </a:cubicBezTo>
                  <a:lnTo>
                    <a:pt x="801" y="1166"/>
                  </a:lnTo>
                  <a:lnTo>
                    <a:pt x="801" y="1185"/>
                  </a:lnTo>
                  <a:lnTo>
                    <a:pt x="551" y="1201"/>
                  </a:lnTo>
                  <a:close/>
                  <a:moveTo>
                    <a:pt x="532" y="589"/>
                  </a:moveTo>
                  <a:lnTo>
                    <a:pt x="532" y="589"/>
                  </a:lnTo>
                  <a:cubicBezTo>
                    <a:pt x="532" y="513"/>
                    <a:pt x="453" y="461"/>
                    <a:pt x="356" y="461"/>
                  </a:cubicBezTo>
                  <a:cubicBezTo>
                    <a:pt x="205" y="461"/>
                    <a:pt x="133" y="600"/>
                    <a:pt x="133" y="745"/>
                  </a:cubicBezTo>
                  <a:cubicBezTo>
                    <a:pt x="133" y="894"/>
                    <a:pt x="192" y="1106"/>
                    <a:pt x="380" y="1106"/>
                  </a:cubicBezTo>
                  <a:cubicBezTo>
                    <a:pt x="470" y="1106"/>
                    <a:pt x="532" y="1045"/>
                    <a:pt x="532" y="994"/>
                  </a:cubicBezTo>
                  <a:lnTo>
                    <a:pt x="532" y="5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="" xmlns:a16="http://schemas.microsoft.com/office/drawing/2014/main" id="{59107018-5AEE-410E-B9DE-E80C9FDA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050" y="495300"/>
              <a:ext cx="311761" cy="273685"/>
            </a:xfrm>
            <a:custGeom>
              <a:avLst/>
              <a:gdLst>
                <a:gd name="T0" fmla="*/ 519 w 901"/>
                <a:gd name="T1" fmla="*/ 791 h 791"/>
                <a:gd name="T2" fmla="*/ 519 w 901"/>
                <a:gd name="T3" fmla="*/ 772 h 791"/>
                <a:gd name="T4" fmla="*/ 578 w 901"/>
                <a:gd name="T5" fmla="*/ 756 h 791"/>
                <a:gd name="T6" fmla="*/ 642 w 901"/>
                <a:gd name="T7" fmla="*/ 616 h 791"/>
                <a:gd name="T8" fmla="*/ 642 w 901"/>
                <a:gd name="T9" fmla="*/ 278 h 791"/>
                <a:gd name="T10" fmla="*/ 448 w 901"/>
                <a:gd name="T11" fmla="*/ 100 h 791"/>
                <a:gd name="T12" fmla="*/ 270 w 901"/>
                <a:gd name="T13" fmla="*/ 211 h 791"/>
                <a:gd name="T14" fmla="*/ 270 w 901"/>
                <a:gd name="T15" fmla="*/ 616 h 791"/>
                <a:gd name="T16" fmla="*/ 333 w 901"/>
                <a:gd name="T17" fmla="*/ 756 h 791"/>
                <a:gd name="T18" fmla="*/ 392 w 901"/>
                <a:gd name="T19" fmla="*/ 772 h 791"/>
                <a:gd name="T20" fmla="*/ 392 w 901"/>
                <a:gd name="T21" fmla="*/ 791 h 791"/>
                <a:gd name="T22" fmla="*/ 11 w 901"/>
                <a:gd name="T23" fmla="*/ 791 h 791"/>
                <a:gd name="T24" fmla="*/ 11 w 901"/>
                <a:gd name="T25" fmla="*/ 772 h 791"/>
                <a:gd name="T26" fmla="*/ 70 w 901"/>
                <a:gd name="T27" fmla="*/ 756 h 791"/>
                <a:gd name="T28" fmla="*/ 133 w 901"/>
                <a:gd name="T29" fmla="*/ 616 h 791"/>
                <a:gd name="T30" fmla="*/ 133 w 901"/>
                <a:gd name="T31" fmla="*/ 216 h 791"/>
                <a:gd name="T32" fmla="*/ 65 w 901"/>
                <a:gd name="T33" fmla="*/ 79 h 791"/>
                <a:gd name="T34" fmla="*/ 0 w 901"/>
                <a:gd name="T35" fmla="*/ 65 h 791"/>
                <a:gd name="T36" fmla="*/ 0 w 901"/>
                <a:gd name="T37" fmla="*/ 46 h 791"/>
                <a:gd name="T38" fmla="*/ 251 w 901"/>
                <a:gd name="T39" fmla="*/ 8 h 791"/>
                <a:gd name="T40" fmla="*/ 260 w 901"/>
                <a:gd name="T41" fmla="*/ 14 h 791"/>
                <a:gd name="T42" fmla="*/ 260 w 901"/>
                <a:gd name="T43" fmla="*/ 135 h 791"/>
                <a:gd name="T44" fmla="*/ 262 w 901"/>
                <a:gd name="T45" fmla="*/ 135 h 791"/>
                <a:gd name="T46" fmla="*/ 529 w 901"/>
                <a:gd name="T47" fmla="*/ 0 h 791"/>
                <a:gd name="T48" fmla="*/ 778 w 901"/>
                <a:gd name="T49" fmla="*/ 243 h 791"/>
                <a:gd name="T50" fmla="*/ 778 w 901"/>
                <a:gd name="T51" fmla="*/ 616 h 791"/>
                <a:gd name="T52" fmla="*/ 842 w 901"/>
                <a:gd name="T53" fmla="*/ 756 h 791"/>
                <a:gd name="T54" fmla="*/ 901 w 901"/>
                <a:gd name="T55" fmla="*/ 772 h 791"/>
                <a:gd name="T56" fmla="*/ 901 w 901"/>
                <a:gd name="T57" fmla="*/ 791 h 791"/>
                <a:gd name="T58" fmla="*/ 519 w 901"/>
                <a:gd name="T5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1" h="791">
                  <a:moveTo>
                    <a:pt x="519" y="791"/>
                  </a:moveTo>
                  <a:lnTo>
                    <a:pt x="519" y="772"/>
                  </a:lnTo>
                  <a:lnTo>
                    <a:pt x="578" y="756"/>
                  </a:lnTo>
                  <a:cubicBezTo>
                    <a:pt x="634" y="742"/>
                    <a:pt x="642" y="732"/>
                    <a:pt x="642" y="616"/>
                  </a:cubicBezTo>
                  <a:lnTo>
                    <a:pt x="642" y="278"/>
                  </a:lnTo>
                  <a:cubicBezTo>
                    <a:pt x="642" y="168"/>
                    <a:pt x="569" y="100"/>
                    <a:pt x="448" y="100"/>
                  </a:cubicBezTo>
                  <a:cubicBezTo>
                    <a:pt x="340" y="100"/>
                    <a:pt x="270" y="159"/>
                    <a:pt x="270" y="211"/>
                  </a:cubicBezTo>
                  <a:lnTo>
                    <a:pt x="270" y="616"/>
                  </a:lnTo>
                  <a:cubicBezTo>
                    <a:pt x="270" y="732"/>
                    <a:pt x="278" y="742"/>
                    <a:pt x="333" y="756"/>
                  </a:cubicBezTo>
                  <a:lnTo>
                    <a:pt x="392" y="772"/>
                  </a:lnTo>
                  <a:lnTo>
                    <a:pt x="392" y="791"/>
                  </a:lnTo>
                  <a:lnTo>
                    <a:pt x="11" y="791"/>
                  </a:lnTo>
                  <a:lnTo>
                    <a:pt x="11" y="772"/>
                  </a:lnTo>
                  <a:lnTo>
                    <a:pt x="70" y="756"/>
                  </a:lnTo>
                  <a:cubicBezTo>
                    <a:pt x="125" y="742"/>
                    <a:pt x="133" y="732"/>
                    <a:pt x="133" y="616"/>
                  </a:cubicBezTo>
                  <a:lnTo>
                    <a:pt x="133" y="216"/>
                  </a:lnTo>
                  <a:cubicBezTo>
                    <a:pt x="133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51" y="8"/>
                  </a:lnTo>
                  <a:lnTo>
                    <a:pt x="260" y="14"/>
                  </a:lnTo>
                  <a:lnTo>
                    <a:pt x="260" y="135"/>
                  </a:lnTo>
                  <a:lnTo>
                    <a:pt x="262" y="135"/>
                  </a:lnTo>
                  <a:cubicBezTo>
                    <a:pt x="338" y="59"/>
                    <a:pt x="416" y="0"/>
                    <a:pt x="529" y="0"/>
                  </a:cubicBezTo>
                  <a:cubicBezTo>
                    <a:pt x="683" y="0"/>
                    <a:pt x="778" y="92"/>
                    <a:pt x="778" y="243"/>
                  </a:cubicBezTo>
                  <a:lnTo>
                    <a:pt x="778" y="616"/>
                  </a:lnTo>
                  <a:cubicBezTo>
                    <a:pt x="778" y="732"/>
                    <a:pt x="786" y="742"/>
                    <a:pt x="842" y="756"/>
                  </a:cubicBezTo>
                  <a:lnTo>
                    <a:pt x="901" y="772"/>
                  </a:lnTo>
                  <a:lnTo>
                    <a:pt x="901" y="791"/>
                  </a:lnTo>
                  <a:lnTo>
                    <a:pt x="519" y="7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="" xmlns:a16="http://schemas.microsoft.com/office/drawing/2014/main" id="{61D19029-28D6-4DFF-9C6F-9C28113D9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0425" y="495300"/>
              <a:ext cx="241916" cy="280035"/>
            </a:xfrm>
            <a:custGeom>
              <a:avLst/>
              <a:gdLst>
                <a:gd name="T0" fmla="*/ 441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0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7 w 699"/>
                <a:gd name="T19" fmla="*/ 177 h 809"/>
                <a:gd name="T20" fmla="*/ 147 w 699"/>
                <a:gd name="T21" fmla="*/ 207 h 809"/>
                <a:gd name="T22" fmla="*/ 144 w 699"/>
                <a:gd name="T23" fmla="*/ 215 h 809"/>
                <a:gd name="T24" fmla="*/ 82 w 699"/>
                <a:gd name="T25" fmla="*/ 232 h 809"/>
                <a:gd name="T26" fmla="*/ 41 w 699"/>
                <a:gd name="T27" fmla="*/ 193 h 809"/>
                <a:gd name="T28" fmla="*/ 128 w 699"/>
                <a:gd name="T29" fmla="*/ 67 h 809"/>
                <a:gd name="T30" fmla="*/ 317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1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39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1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0" y="679"/>
                  </a:lnTo>
                  <a:cubicBezTo>
                    <a:pt x="382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5" y="74"/>
                    <a:pt x="260" y="74"/>
                  </a:cubicBezTo>
                  <a:cubicBezTo>
                    <a:pt x="168" y="74"/>
                    <a:pt x="147" y="124"/>
                    <a:pt x="147" y="177"/>
                  </a:cubicBezTo>
                  <a:lnTo>
                    <a:pt x="147" y="207"/>
                  </a:lnTo>
                  <a:lnTo>
                    <a:pt x="144" y="215"/>
                  </a:lnTo>
                  <a:cubicBezTo>
                    <a:pt x="127" y="224"/>
                    <a:pt x="101" y="232"/>
                    <a:pt x="82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8" y="67"/>
                  </a:cubicBezTo>
                  <a:cubicBezTo>
                    <a:pt x="179" y="31"/>
                    <a:pt x="244" y="0"/>
                    <a:pt x="317" y="0"/>
                  </a:cubicBezTo>
                  <a:cubicBezTo>
                    <a:pt x="498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8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1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6" y="436"/>
                    <a:pt x="139" y="507"/>
                    <a:pt x="139" y="585"/>
                  </a:cubicBezTo>
                  <a:cubicBezTo>
                    <a:pt x="139" y="661"/>
                    <a:pt x="209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="" xmlns:a16="http://schemas.microsoft.com/office/drawing/2014/main" id="{F72A3ED1-4FBF-430B-834F-64F05B292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0475" y="495300"/>
              <a:ext cx="253980" cy="406400"/>
            </a:xfrm>
            <a:custGeom>
              <a:avLst/>
              <a:gdLst>
                <a:gd name="T0" fmla="*/ 727 w 734"/>
                <a:gd name="T1" fmla="*/ 128 h 1175"/>
                <a:gd name="T2" fmla="*/ 610 w 734"/>
                <a:gd name="T3" fmla="*/ 128 h 1175"/>
                <a:gd name="T4" fmla="*/ 635 w 734"/>
                <a:gd name="T5" fmla="*/ 234 h 1175"/>
                <a:gd name="T6" fmla="*/ 336 w 734"/>
                <a:gd name="T7" fmla="*/ 480 h 1175"/>
                <a:gd name="T8" fmla="*/ 216 w 734"/>
                <a:gd name="T9" fmla="*/ 461 h 1175"/>
                <a:gd name="T10" fmla="*/ 154 w 734"/>
                <a:gd name="T11" fmla="*/ 512 h 1175"/>
                <a:gd name="T12" fmla="*/ 109 w 734"/>
                <a:gd name="T13" fmla="*/ 584 h 1175"/>
                <a:gd name="T14" fmla="*/ 247 w 734"/>
                <a:gd name="T15" fmla="*/ 666 h 1175"/>
                <a:gd name="T16" fmla="*/ 457 w 734"/>
                <a:gd name="T17" fmla="*/ 665 h 1175"/>
                <a:gd name="T18" fmla="*/ 695 w 734"/>
                <a:gd name="T19" fmla="*/ 871 h 1175"/>
                <a:gd name="T20" fmla="*/ 309 w 734"/>
                <a:gd name="T21" fmla="*/ 1175 h 1175"/>
                <a:gd name="T22" fmla="*/ 0 w 734"/>
                <a:gd name="T23" fmla="*/ 963 h 1175"/>
                <a:gd name="T24" fmla="*/ 157 w 734"/>
                <a:gd name="T25" fmla="*/ 773 h 1175"/>
                <a:gd name="T26" fmla="*/ 157 w 734"/>
                <a:gd name="T27" fmla="*/ 771 h 1175"/>
                <a:gd name="T28" fmla="*/ 3 w 734"/>
                <a:gd name="T29" fmla="*/ 642 h 1175"/>
                <a:gd name="T30" fmla="*/ 77 w 734"/>
                <a:gd name="T31" fmla="*/ 522 h 1175"/>
                <a:gd name="T32" fmla="*/ 173 w 734"/>
                <a:gd name="T33" fmla="*/ 444 h 1175"/>
                <a:gd name="T34" fmla="*/ 58 w 734"/>
                <a:gd name="T35" fmla="*/ 248 h 1175"/>
                <a:gd name="T36" fmla="*/ 357 w 734"/>
                <a:gd name="T37" fmla="*/ 0 h 1175"/>
                <a:gd name="T38" fmla="*/ 548 w 734"/>
                <a:gd name="T39" fmla="*/ 59 h 1175"/>
                <a:gd name="T40" fmla="*/ 734 w 734"/>
                <a:gd name="T41" fmla="*/ 51 h 1175"/>
                <a:gd name="T42" fmla="*/ 734 w 734"/>
                <a:gd name="T43" fmla="*/ 121 h 1175"/>
                <a:gd name="T44" fmla="*/ 727 w 734"/>
                <a:gd name="T45" fmla="*/ 128 h 1175"/>
                <a:gd name="T46" fmla="*/ 402 w 734"/>
                <a:gd name="T47" fmla="*/ 784 h 1175"/>
                <a:gd name="T48" fmla="*/ 402 w 734"/>
                <a:gd name="T49" fmla="*/ 784 h 1175"/>
                <a:gd name="T50" fmla="*/ 232 w 734"/>
                <a:gd name="T51" fmla="*/ 784 h 1175"/>
                <a:gd name="T52" fmla="*/ 111 w 734"/>
                <a:gd name="T53" fmla="*/ 922 h 1175"/>
                <a:gd name="T54" fmla="*/ 360 w 734"/>
                <a:gd name="T55" fmla="*/ 1119 h 1175"/>
                <a:gd name="T56" fmla="*/ 595 w 734"/>
                <a:gd name="T57" fmla="*/ 938 h 1175"/>
                <a:gd name="T58" fmla="*/ 402 w 734"/>
                <a:gd name="T59" fmla="*/ 784 h 1175"/>
                <a:gd name="T60" fmla="*/ 335 w 734"/>
                <a:gd name="T61" fmla="*/ 47 h 1175"/>
                <a:gd name="T62" fmla="*/ 335 w 734"/>
                <a:gd name="T63" fmla="*/ 47 h 1175"/>
                <a:gd name="T64" fmla="*/ 200 w 734"/>
                <a:gd name="T65" fmla="*/ 212 h 1175"/>
                <a:gd name="T66" fmla="*/ 360 w 734"/>
                <a:gd name="T67" fmla="*/ 436 h 1175"/>
                <a:gd name="T68" fmla="*/ 494 w 734"/>
                <a:gd name="T69" fmla="*/ 272 h 1175"/>
                <a:gd name="T70" fmla="*/ 335 w 734"/>
                <a:gd name="T71" fmla="*/ 47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4" h="1175">
                  <a:moveTo>
                    <a:pt x="727" y="128"/>
                  </a:moveTo>
                  <a:lnTo>
                    <a:pt x="610" y="128"/>
                  </a:lnTo>
                  <a:cubicBezTo>
                    <a:pt x="624" y="148"/>
                    <a:pt x="635" y="193"/>
                    <a:pt x="635" y="234"/>
                  </a:cubicBezTo>
                  <a:cubicBezTo>
                    <a:pt x="635" y="395"/>
                    <a:pt x="483" y="480"/>
                    <a:pt x="336" y="480"/>
                  </a:cubicBezTo>
                  <a:cubicBezTo>
                    <a:pt x="295" y="480"/>
                    <a:pt x="254" y="474"/>
                    <a:pt x="216" y="461"/>
                  </a:cubicBezTo>
                  <a:lnTo>
                    <a:pt x="154" y="512"/>
                  </a:lnTo>
                  <a:cubicBezTo>
                    <a:pt x="127" y="534"/>
                    <a:pt x="109" y="560"/>
                    <a:pt x="109" y="584"/>
                  </a:cubicBezTo>
                  <a:cubicBezTo>
                    <a:pt x="109" y="634"/>
                    <a:pt x="165" y="666"/>
                    <a:pt x="247" y="666"/>
                  </a:cubicBezTo>
                  <a:lnTo>
                    <a:pt x="457" y="665"/>
                  </a:lnTo>
                  <a:cubicBezTo>
                    <a:pt x="579" y="663"/>
                    <a:pt x="695" y="720"/>
                    <a:pt x="695" y="871"/>
                  </a:cubicBezTo>
                  <a:cubicBezTo>
                    <a:pt x="695" y="1044"/>
                    <a:pt x="532" y="1175"/>
                    <a:pt x="309" y="1175"/>
                  </a:cubicBezTo>
                  <a:cubicBezTo>
                    <a:pt x="184" y="1175"/>
                    <a:pt x="0" y="1111"/>
                    <a:pt x="0" y="963"/>
                  </a:cubicBezTo>
                  <a:cubicBezTo>
                    <a:pt x="0" y="865"/>
                    <a:pt x="85" y="797"/>
                    <a:pt x="157" y="773"/>
                  </a:cubicBezTo>
                  <a:lnTo>
                    <a:pt x="157" y="771"/>
                  </a:lnTo>
                  <a:cubicBezTo>
                    <a:pt x="71" y="765"/>
                    <a:pt x="3" y="717"/>
                    <a:pt x="3" y="642"/>
                  </a:cubicBezTo>
                  <a:cubicBezTo>
                    <a:pt x="3" y="593"/>
                    <a:pt x="39" y="553"/>
                    <a:pt x="77" y="522"/>
                  </a:cubicBezTo>
                  <a:lnTo>
                    <a:pt x="173" y="444"/>
                  </a:lnTo>
                  <a:cubicBezTo>
                    <a:pt x="104" y="409"/>
                    <a:pt x="58" y="344"/>
                    <a:pt x="58" y="248"/>
                  </a:cubicBezTo>
                  <a:cubicBezTo>
                    <a:pt x="58" y="86"/>
                    <a:pt x="209" y="0"/>
                    <a:pt x="357" y="0"/>
                  </a:cubicBezTo>
                  <a:cubicBezTo>
                    <a:pt x="444" y="0"/>
                    <a:pt x="513" y="27"/>
                    <a:pt x="548" y="59"/>
                  </a:cubicBezTo>
                  <a:lnTo>
                    <a:pt x="734" y="51"/>
                  </a:lnTo>
                  <a:lnTo>
                    <a:pt x="734" y="121"/>
                  </a:lnTo>
                  <a:lnTo>
                    <a:pt x="727" y="128"/>
                  </a:lnTo>
                  <a:close/>
                  <a:moveTo>
                    <a:pt x="402" y="784"/>
                  </a:moveTo>
                  <a:lnTo>
                    <a:pt x="402" y="784"/>
                  </a:lnTo>
                  <a:lnTo>
                    <a:pt x="232" y="784"/>
                  </a:lnTo>
                  <a:cubicBezTo>
                    <a:pt x="165" y="784"/>
                    <a:pt x="111" y="844"/>
                    <a:pt x="111" y="922"/>
                  </a:cubicBezTo>
                  <a:cubicBezTo>
                    <a:pt x="111" y="1063"/>
                    <a:pt x="244" y="1119"/>
                    <a:pt x="360" y="1119"/>
                  </a:cubicBezTo>
                  <a:cubicBezTo>
                    <a:pt x="471" y="1119"/>
                    <a:pt x="595" y="1057"/>
                    <a:pt x="595" y="938"/>
                  </a:cubicBezTo>
                  <a:cubicBezTo>
                    <a:pt x="595" y="824"/>
                    <a:pt x="498" y="784"/>
                    <a:pt x="402" y="784"/>
                  </a:cubicBezTo>
                  <a:close/>
                  <a:moveTo>
                    <a:pt x="335" y="47"/>
                  </a:moveTo>
                  <a:lnTo>
                    <a:pt x="335" y="47"/>
                  </a:lnTo>
                  <a:cubicBezTo>
                    <a:pt x="243" y="47"/>
                    <a:pt x="200" y="120"/>
                    <a:pt x="200" y="212"/>
                  </a:cubicBezTo>
                  <a:cubicBezTo>
                    <a:pt x="200" y="313"/>
                    <a:pt x="254" y="436"/>
                    <a:pt x="360" y="436"/>
                  </a:cubicBezTo>
                  <a:cubicBezTo>
                    <a:pt x="451" y="436"/>
                    <a:pt x="494" y="364"/>
                    <a:pt x="494" y="272"/>
                  </a:cubicBezTo>
                  <a:cubicBezTo>
                    <a:pt x="494" y="175"/>
                    <a:pt x="440" y="47"/>
                    <a:pt x="33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="" xmlns:a16="http://schemas.microsoft.com/office/drawing/2014/main" id="{F25A7A0A-E470-439A-9958-86BB2BC7E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7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3 w 699"/>
                <a:gd name="T3" fmla="*/ 800 h 809"/>
                <a:gd name="T4" fmla="*/ 433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2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5 w 699"/>
                <a:gd name="T33" fmla="*/ 253 h 809"/>
                <a:gd name="T34" fmla="*/ 555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3" y="800"/>
                  </a:lnTo>
                  <a:lnTo>
                    <a:pt x="433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9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1" y="232"/>
                    <a:pt x="42" y="223"/>
                    <a:pt x="42" y="193"/>
                  </a:cubicBezTo>
                  <a:cubicBezTo>
                    <a:pt x="42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5" y="113"/>
                    <a:pt x="555" y="253"/>
                  </a:cubicBezTo>
                  <a:lnTo>
                    <a:pt x="555" y="598"/>
                  </a:lnTo>
                  <a:cubicBezTo>
                    <a:pt x="555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6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="" xmlns:a16="http://schemas.microsoft.com/office/drawing/2014/main" id="{0E1E1173-99FB-47BC-B5E6-638C8A47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361950"/>
              <a:ext cx="135245" cy="410210"/>
            </a:xfrm>
            <a:custGeom>
              <a:avLst/>
              <a:gdLst>
                <a:gd name="T0" fmla="*/ 11 w 392"/>
                <a:gd name="T1" fmla="*/ 1185 h 1185"/>
                <a:gd name="T2" fmla="*/ 11 w 392"/>
                <a:gd name="T3" fmla="*/ 1166 h 1185"/>
                <a:gd name="T4" fmla="*/ 70 w 392"/>
                <a:gd name="T5" fmla="*/ 1150 h 1185"/>
                <a:gd name="T6" fmla="*/ 133 w 392"/>
                <a:gd name="T7" fmla="*/ 1010 h 1185"/>
                <a:gd name="T8" fmla="*/ 133 w 392"/>
                <a:gd name="T9" fmla="*/ 208 h 1185"/>
                <a:gd name="T10" fmla="*/ 65 w 392"/>
                <a:gd name="T11" fmla="*/ 71 h 1185"/>
                <a:gd name="T12" fmla="*/ 0 w 392"/>
                <a:gd name="T13" fmla="*/ 57 h 1185"/>
                <a:gd name="T14" fmla="*/ 0 w 392"/>
                <a:gd name="T15" fmla="*/ 38 h 1185"/>
                <a:gd name="T16" fmla="*/ 260 w 392"/>
                <a:gd name="T17" fmla="*/ 0 h 1185"/>
                <a:gd name="T18" fmla="*/ 270 w 392"/>
                <a:gd name="T19" fmla="*/ 6 h 1185"/>
                <a:gd name="T20" fmla="*/ 270 w 392"/>
                <a:gd name="T21" fmla="*/ 1010 h 1185"/>
                <a:gd name="T22" fmla="*/ 333 w 392"/>
                <a:gd name="T23" fmla="*/ 1150 h 1185"/>
                <a:gd name="T24" fmla="*/ 392 w 392"/>
                <a:gd name="T25" fmla="*/ 1166 h 1185"/>
                <a:gd name="T26" fmla="*/ 392 w 392"/>
                <a:gd name="T27" fmla="*/ 1185 h 1185"/>
                <a:gd name="T28" fmla="*/ 11 w 392"/>
                <a:gd name="T29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2" h="1185">
                  <a:moveTo>
                    <a:pt x="11" y="1185"/>
                  </a:moveTo>
                  <a:lnTo>
                    <a:pt x="11" y="1166"/>
                  </a:lnTo>
                  <a:lnTo>
                    <a:pt x="70" y="1150"/>
                  </a:lnTo>
                  <a:cubicBezTo>
                    <a:pt x="125" y="1136"/>
                    <a:pt x="133" y="1126"/>
                    <a:pt x="133" y="1010"/>
                  </a:cubicBezTo>
                  <a:lnTo>
                    <a:pt x="133" y="208"/>
                  </a:lnTo>
                  <a:cubicBezTo>
                    <a:pt x="133" y="92"/>
                    <a:pt x="124" y="84"/>
                    <a:pt x="65" y="71"/>
                  </a:cubicBezTo>
                  <a:lnTo>
                    <a:pt x="0" y="57"/>
                  </a:lnTo>
                  <a:lnTo>
                    <a:pt x="0" y="38"/>
                  </a:lnTo>
                  <a:lnTo>
                    <a:pt x="260" y="0"/>
                  </a:lnTo>
                  <a:lnTo>
                    <a:pt x="270" y="6"/>
                  </a:lnTo>
                  <a:lnTo>
                    <a:pt x="270" y="1010"/>
                  </a:lnTo>
                  <a:cubicBezTo>
                    <a:pt x="270" y="1126"/>
                    <a:pt x="278" y="1136"/>
                    <a:pt x="333" y="1150"/>
                  </a:cubicBezTo>
                  <a:lnTo>
                    <a:pt x="392" y="1166"/>
                  </a:lnTo>
                  <a:lnTo>
                    <a:pt x="392" y="1185"/>
                  </a:lnTo>
                  <a:lnTo>
                    <a:pt x="11" y="1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="" xmlns:a16="http://schemas.microsoft.com/office/drawing/2014/main" id="{8A770637-C39E-4767-AC91-A74152CA6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495300"/>
              <a:ext cx="221598" cy="282575"/>
            </a:xfrm>
            <a:custGeom>
              <a:avLst/>
              <a:gdLst>
                <a:gd name="T0" fmla="*/ 327 w 641"/>
                <a:gd name="T1" fmla="*/ 817 h 817"/>
                <a:gd name="T2" fmla="*/ 0 w 641"/>
                <a:gd name="T3" fmla="*/ 444 h 817"/>
                <a:gd name="T4" fmla="*/ 359 w 641"/>
                <a:gd name="T5" fmla="*/ 0 h 817"/>
                <a:gd name="T6" fmla="*/ 636 w 641"/>
                <a:gd name="T7" fmla="*/ 279 h 817"/>
                <a:gd name="T8" fmla="*/ 634 w 641"/>
                <a:gd name="T9" fmla="*/ 310 h 817"/>
                <a:gd name="T10" fmla="*/ 118 w 641"/>
                <a:gd name="T11" fmla="*/ 310 h 817"/>
                <a:gd name="T12" fmla="*/ 407 w 641"/>
                <a:gd name="T13" fmla="*/ 690 h 817"/>
                <a:gd name="T14" fmla="*/ 625 w 641"/>
                <a:gd name="T15" fmla="*/ 623 h 817"/>
                <a:gd name="T16" fmla="*/ 641 w 641"/>
                <a:gd name="T17" fmla="*/ 644 h 817"/>
                <a:gd name="T18" fmla="*/ 327 w 641"/>
                <a:gd name="T19" fmla="*/ 817 h 817"/>
                <a:gd name="T20" fmla="*/ 318 w 641"/>
                <a:gd name="T21" fmla="*/ 66 h 817"/>
                <a:gd name="T22" fmla="*/ 318 w 641"/>
                <a:gd name="T23" fmla="*/ 66 h 817"/>
                <a:gd name="T24" fmla="*/ 118 w 641"/>
                <a:gd name="T25" fmla="*/ 258 h 817"/>
                <a:gd name="T26" fmla="*/ 345 w 641"/>
                <a:gd name="T27" fmla="*/ 258 h 817"/>
                <a:gd name="T28" fmla="*/ 486 w 641"/>
                <a:gd name="T29" fmla="*/ 191 h 817"/>
                <a:gd name="T30" fmla="*/ 318 w 641"/>
                <a:gd name="T31" fmla="*/ 66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1" h="817">
                  <a:moveTo>
                    <a:pt x="327" y="817"/>
                  </a:moveTo>
                  <a:cubicBezTo>
                    <a:pt x="151" y="817"/>
                    <a:pt x="0" y="679"/>
                    <a:pt x="0" y="444"/>
                  </a:cubicBezTo>
                  <a:cubicBezTo>
                    <a:pt x="0" y="228"/>
                    <a:pt x="121" y="0"/>
                    <a:pt x="359" y="0"/>
                  </a:cubicBezTo>
                  <a:cubicBezTo>
                    <a:pt x="548" y="0"/>
                    <a:pt x="636" y="158"/>
                    <a:pt x="636" y="279"/>
                  </a:cubicBezTo>
                  <a:cubicBezTo>
                    <a:pt x="636" y="290"/>
                    <a:pt x="636" y="301"/>
                    <a:pt x="634" y="310"/>
                  </a:cubicBezTo>
                  <a:lnTo>
                    <a:pt x="118" y="310"/>
                  </a:lnTo>
                  <a:cubicBezTo>
                    <a:pt x="103" y="503"/>
                    <a:pt x="194" y="690"/>
                    <a:pt x="407" y="690"/>
                  </a:cubicBezTo>
                  <a:cubicBezTo>
                    <a:pt x="512" y="690"/>
                    <a:pt x="586" y="652"/>
                    <a:pt x="625" y="623"/>
                  </a:cubicBezTo>
                  <a:lnTo>
                    <a:pt x="641" y="644"/>
                  </a:lnTo>
                  <a:cubicBezTo>
                    <a:pt x="547" y="741"/>
                    <a:pt x="474" y="817"/>
                    <a:pt x="327" y="817"/>
                  </a:cubicBezTo>
                  <a:close/>
                  <a:moveTo>
                    <a:pt x="318" y="66"/>
                  </a:moveTo>
                  <a:lnTo>
                    <a:pt x="318" y="66"/>
                  </a:lnTo>
                  <a:cubicBezTo>
                    <a:pt x="192" y="66"/>
                    <a:pt x="126" y="172"/>
                    <a:pt x="118" y="258"/>
                  </a:cubicBezTo>
                  <a:lnTo>
                    <a:pt x="345" y="258"/>
                  </a:lnTo>
                  <a:cubicBezTo>
                    <a:pt x="463" y="258"/>
                    <a:pt x="486" y="239"/>
                    <a:pt x="486" y="191"/>
                  </a:cubicBezTo>
                  <a:cubicBezTo>
                    <a:pt x="486" y="136"/>
                    <a:pt x="424" y="66"/>
                    <a:pt x="31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="" xmlns:a16="http://schemas.microsoft.com/office/drawing/2014/main" id="{C9B8FA53-BD1A-4802-9429-E43B892CF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3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3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2" y="0"/>
                    <a:pt x="486" y="0"/>
                  </a:cubicBezTo>
                  <a:cubicBezTo>
                    <a:pt x="544" y="0"/>
                    <a:pt x="588" y="43"/>
                    <a:pt x="588" y="97"/>
                  </a:cubicBezTo>
                  <a:cubicBezTo>
                    <a:pt x="588" y="146"/>
                    <a:pt x="547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="" xmlns:a16="http://schemas.microsoft.com/office/drawing/2014/main" id="{5ABF8279-138E-48D0-AF7A-1693E75F9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050" y="361950"/>
              <a:ext cx="135879" cy="405765"/>
            </a:xfrm>
            <a:custGeom>
              <a:avLst/>
              <a:gdLst>
                <a:gd name="T0" fmla="*/ 11 w 393"/>
                <a:gd name="T1" fmla="*/ 1173 h 1173"/>
                <a:gd name="T2" fmla="*/ 11 w 393"/>
                <a:gd name="T3" fmla="*/ 1154 h 1173"/>
                <a:gd name="T4" fmla="*/ 70 w 393"/>
                <a:gd name="T5" fmla="*/ 1138 h 1173"/>
                <a:gd name="T6" fmla="*/ 134 w 393"/>
                <a:gd name="T7" fmla="*/ 998 h 1173"/>
                <a:gd name="T8" fmla="*/ 134 w 393"/>
                <a:gd name="T9" fmla="*/ 598 h 1173"/>
                <a:gd name="T10" fmla="*/ 65 w 393"/>
                <a:gd name="T11" fmla="*/ 461 h 1173"/>
                <a:gd name="T12" fmla="*/ 0 w 393"/>
                <a:gd name="T13" fmla="*/ 447 h 1173"/>
                <a:gd name="T14" fmla="*/ 0 w 393"/>
                <a:gd name="T15" fmla="*/ 428 h 1173"/>
                <a:gd name="T16" fmla="*/ 261 w 393"/>
                <a:gd name="T17" fmla="*/ 390 h 1173"/>
                <a:gd name="T18" fmla="*/ 270 w 393"/>
                <a:gd name="T19" fmla="*/ 396 h 1173"/>
                <a:gd name="T20" fmla="*/ 270 w 393"/>
                <a:gd name="T21" fmla="*/ 998 h 1173"/>
                <a:gd name="T22" fmla="*/ 334 w 393"/>
                <a:gd name="T23" fmla="*/ 1138 h 1173"/>
                <a:gd name="T24" fmla="*/ 393 w 393"/>
                <a:gd name="T25" fmla="*/ 1154 h 1173"/>
                <a:gd name="T26" fmla="*/ 393 w 393"/>
                <a:gd name="T27" fmla="*/ 1173 h 1173"/>
                <a:gd name="T28" fmla="*/ 11 w 393"/>
                <a:gd name="T29" fmla="*/ 1173 h 1173"/>
                <a:gd name="T30" fmla="*/ 200 w 393"/>
                <a:gd name="T31" fmla="*/ 183 h 1173"/>
                <a:gd name="T32" fmla="*/ 200 w 393"/>
                <a:gd name="T33" fmla="*/ 183 h 1173"/>
                <a:gd name="T34" fmla="*/ 111 w 393"/>
                <a:gd name="T35" fmla="*/ 91 h 1173"/>
                <a:gd name="T36" fmla="*/ 202 w 393"/>
                <a:gd name="T37" fmla="*/ 0 h 1173"/>
                <a:gd name="T38" fmla="*/ 296 w 393"/>
                <a:gd name="T39" fmla="*/ 91 h 1173"/>
                <a:gd name="T40" fmla="*/ 200 w 393"/>
                <a:gd name="T41" fmla="*/ 18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3" h="1173">
                  <a:moveTo>
                    <a:pt x="11" y="1173"/>
                  </a:moveTo>
                  <a:lnTo>
                    <a:pt x="11" y="1154"/>
                  </a:lnTo>
                  <a:lnTo>
                    <a:pt x="70" y="1138"/>
                  </a:lnTo>
                  <a:cubicBezTo>
                    <a:pt x="126" y="1124"/>
                    <a:pt x="134" y="1114"/>
                    <a:pt x="134" y="998"/>
                  </a:cubicBezTo>
                  <a:lnTo>
                    <a:pt x="134" y="598"/>
                  </a:lnTo>
                  <a:cubicBezTo>
                    <a:pt x="134" y="482"/>
                    <a:pt x="124" y="474"/>
                    <a:pt x="65" y="461"/>
                  </a:cubicBezTo>
                  <a:lnTo>
                    <a:pt x="0" y="447"/>
                  </a:lnTo>
                  <a:lnTo>
                    <a:pt x="0" y="428"/>
                  </a:lnTo>
                  <a:lnTo>
                    <a:pt x="261" y="390"/>
                  </a:lnTo>
                  <a:lnTo>
                    <a:pt x="270" y="396"/>
                  </a:lnTo>
                  <a:lnTo>
                    <a:pt x="270" y="998"/>
                  </a:lnTo>
                  <a:cubicBezTo>
                    <a:pt x="270" y="1114"/>
                    <a:pt x="278" y="1124"/>
                    <a:pt x="334" y="1138"/>
                  </a:cubicBezTo>
                  <a:lnTo>
                    <a:pt x="393" y="1154"/>
                  </a:lnTo>
                  <a:lnTo>
                    <a:pt x="393" y="1173"/>
                  </a:lnTo>
                  <a:lnTo>
                    <a:pt x="11" y="1173"/>
                  </a:lnTo>
                  <a:close/>
                  <a:moveTo>
                    <a:pt x="200" y="183"/>
                  </a:moveTo>
                  <a:lnTo>
                    <a:pt x="200" y="183"/>
                  </a:lnTo>
                  <a:cubicBezTo>
                    <a:pt x="129" y="183"/>
                    <a:pt x="111" y="129"/>
                    <a:pt x="111" y="91"/>
                  </a:cubicBezTo>
                  <a:cubicBezTo>
                    <a:pt x="111" y="53"/>
                    <a:pt x="134" y="0"/>
                    <a:pt x="202" y="0"/>
                  </a:cubicBezTo>
                  <a:cubicBezTo>
                    <a:pt x="262" y="0"/>
                    <a:pt x="296" y="37"/>
                    <a:pt x="296" y="91"/>
                  </a:cubicBezTo>
                  <a:cubicBezTo>
                    <a:pt x="296" y="148"/>
                    <a:pt x="259" y="183"/>
                    <a:pt x="200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="" xmlns:a16="http://schemas.microsoft.com/office/drawing/2014/main" id="{831B2E41-3EC6-47F8-8D26-093F88412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5400" y="361950"/>
              <a:ext cx="131435" cy="537845"/>
            </a:xfrm>
            <a:custGeom>
              <a:avLst/>
              <a:gdLst>
                <a:gd name="T0" fmla="*/ 19 w 380"/>
                <a:gd name="T1" fmla="*/ 1554 h 1554"/>
                <a:gd name="T2" fmla="*/ 0 w 380"/>
                <a:gd name="T3" fmla="*/ 1519 h 1554"/>
                <a:gd name="T4" fmla="*/ 218 w 380"/>
                <a:gd name="T5" fmla="*/ 1054 h 1554"/>
                <a:gd name="T6" fmla="*/ 218 w 380"/>
                <a:gd name="T7" fmla="*/ 598 h 1554"/>
                <a:gd name="T8" fmla="*/ 150 w 380"/>
                <a:gd name="T9" fmla="*/ 461 h 1554"/>
                <a:gd name="T10" fmla="*/ 85 w 380"/>
                <a:gd name="T11" fmla="*/ 447 h 1554"/>
                <a:gd name="T12" fmla="*/ 85 w 380"/>
                <a:gd name="T13" fmla="*/ 428 h 1554"/>
                <a:gd name="T14" fmla="*/ 345 w 380"/>
                <a:gd name="T15" fmla="*/ 390 h 1554"/>
                <a:gd name="T16" fmla="*/ 355 w 380"/>
                <a:gd name="T17" fmla="*/ 396 h 1554"/>
                <a:gd name="T18" fmla="*/ 355 w 380"/>
                <a:gd name="T19" fmla="*/ 1059 h 1554"/>
                <a:gd name="T20" fmla="*/ 19 w 380"/>
                <a:gd name="T21" fmla="*/ 1554 h 1554"/>
                <a:gd name="T22" fmla="*/ 286 w 380"/>
                <a:gd name="T23" fmla="*/ 183 h 1554"/>
                <a:gd name="T24" fmla="*/ 286 w 380"/>
                <a:gd name="T25" fmla="*/ 183 h 1554"/>
                <a:gd name="T26" fmla="*/ 196 w 380"/>
                <a:gd name="T27" fmla="*/ 91 h 1554"/>
                <a:gd name="T28" fmla="*/ 288 w 380"/>
                <a:gd name="T29" fmla="*/ 0 h 1554"/>
                <a:gd name="T30" fmla="*/ 380 w 380"/>
                <a:gd name="T31" fmla="*/ 91 h 1554"/>
                <a:gd name="T32" fmla="*/ 286 w 380"/>
                <a:gd name="T33" fmla="*/ 183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0" h="1554">
                  <a:moveTo>
                    <a:pt x="19" y="1554"/>
                  </a:moveTo>
                  <a:lnTo>
                    <a:pt x="0" y="1519"/>
                  </a:lnTo>
                  <a:cubicBezTo>
                    <a:pt x="180" y="1424"/>
                    <a:pt x="218" y="1276"/>
                    <a:pt x="218" y="1054"/>
                  </a:cubicBezTo>
                  <a:lnTo>
                    <a:pt x="218" y="598"/>
                  </a:lnTo>
                  <a:cubicBezTo>
                    <a:pt x="218" y="482"/>
                    <a:pt x="208" y="474"/>
                    <a:pt x="150" y="461"/>
                  </a:cubicBezTo>
                  <a:lnTo>
                    <a:pt x="85" y="447"/>
                  </a:lnTo>
                  <a:lnTo>
                    <a:pt x="85" y="428"/>
                  </a:lnTo>
                  <a:lnTo>
                    <a:pt x="345" y="390"/>
                  </a:lnTo>
                  <a:lnTo>
                    <a:pt x="355" y="396"/>
                  </a:lnTo>
                  <a:lnTo>
                    <a:pt x="355" y="1059"/>
                  </a:lnTo>
                  <a:cubicBezTo>
                    <a:pt x="355" y="1305"/>
                    <a:pt x="269" y="1416"/>
                    <a:pt x="19" y="1554"/>
                  </a:cubicBezTo>
                  <a:close/>
                  <a:moveTo>
                    <a:pt x="286" y="183"/>
                  </a:moveTo>
                  <a:lnTo>
                    <a:pt x="286" y="183"/>
                  </a:lnTo>
                  <a:cubicBezTo>
                    <a:pt x="215" y="183"/>
                    <a:pt x="196" y="129"/>
                    <a:pt x="196" y="91"/>
                  </a:cubicBezTo>
                  <a:cubicBezTo>
                    <a:pt x="196" y="53"/>
                    <a:pt x="220" y="0"/>
                    <a:pt x="288" y="0"/>
                  </a:cubicBezTo>
                  <a:cubicBezTo>
                    <a:pt x="348" y="0"/>
                    <a:pt x="380" y="37"/>
                    <a:pt x="380" y="91"/>
                  </a:cubicBezTo>
                  <a:cubicBezTo>
                    <a:pt x="380" y="148"/>
                    <a:pt x="345" y="183"/>
                    <a:pt x="286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="" xmlns:a16="http://schemas.microsoft.com/office/drawing/2014/main" id="{E8784AEF-9117-4DB4-8F32-7661C65014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59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0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0" name="Freeform 21">
              <a:extLst>
                <a:ext uri="{FF2B5EF4-FFF2-40B4-BE49-F238E27FC236}">
                  <a16:creationId xmlns="" xmlns:a16="http://schemas.microsoft.com/office/drawing/2014/main" id="{CC92E94F-968B-4D02-AF54-597933679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266092" cy="1357630"/>
            </a:xfrm>
            <a:custGeom>
              <a:avLst/>
              <a:gdLst>
                <a:gd name="T0" fmla="*/ 3638 w 3659"/>
                <a:gd name="T1" fmla="*/ 776 h 3923"/>
                <a:gd name="T2" fmla="*/ 2705 w 3659"/>
                <a:gd name="T3" fmla="*/ 801 h 3923"/>
                <a:gd name="T4" fmla="*/ 1660 w 3659"/>
                <a:gd name="T5" fmla="*/ 3227 h 3923"/>
                <a:gd name="T6" fmla="*/ 357 w 3659"/>
                <a:gd name="T7" fmla="*/ 3772 h 3923"/>
                <a:gd name="T8" fmla="*/ 1660 w 3659"/>
                <a:gd name="T9" fmla="*/ 3227 h 3923"/>
                <a:gd name="T10" fmla="*/ 929 w 3659"/>
                <a:gd name="T11" fmla="*/ 2095 h 3923"/>
                <a:gd name="T12" fmla="*/ 1159 w 3659"/>
                <a:gd name="T13" fmla="*/ 649 h 3923"/>
                <a:gd name="T14" fmla="*/ 1148 w 3659"/>
                <a:gd name="T15" fmla="*/ 1655 h 3923"/>
                <a:gd name="T16" fmla="*/ 705 w 3659"/>
                <a:gd name="T17" fmla="*/ 816 h 3923"/>
                <a:gd name="T18" fmla="*/ 767 w 3659"/>
                <a:gd name="T19" fmla="*/ 2103 h 3923"/>
                <a:gd name="T20" fmla="*/ 2409 w 3659"/>
                <a:gd name="T21" fmla="*/ 884 h 3923"/>
                <a:gd name="T22" fmla="*/ 2642 w 3659"/>
                <a:gd name="T23" fmla="*/ 786 h 3923"/>
                <a:gd name="T24" fmla="*/ 2409 w 3659"/>
                <a:gd name="T25" fmla="*/ 884 h 3923"/>
                <a:gd name="T26" fmla="*/ 1965 w 3659"/>
                <a:gd name="T27" fmla="*/ 574 h 3923"/>
                <a:gd name="T28" fmla="*/ 1610 w 3659"/>
                <a:gd name="T29" fmla="*/ 575 h 3923"/>
                <a:gd name="T30" fmla="*/ 1965 w 3659"/>
                <a:gd name="T31" fmla="*/ 1012 h 3923"/>
                <a:gd name="T32" fmla="*/ 1092 w 3659"/>
                <a:gd name="T33" fmla="*/ 2074 h 3923"/>
                <a:gd name="T34" fmla="*/ 2409 w 3659"/>
                <a:gd name="T35" fmla="*/ 1655 h 3923"/>
                <a:gd name="T36" fmla="*/ 2683 w 3659"/>
                <a:gd name="T37" fmla="*/ 810 h 3923"/>
                <a:gd name="T38" fmla="*/ 2409 w 3659"/>
                <a:gd name="T39" fmla="*/ 1655 h 3923"/>
                <a:gd name="T40" fmla="*/ 1757 w 3659"/>
                <a:gd name="T41" fmla="*/ 1395 h 3923"/>
                <a:gd name="T42" fmla="*/ 3150 w 3659"/>
                <a:gd name="T43" fmla="*/ 1307 h 3923"/>
                <a:gd name="T44" fmla="*/ 2416 w 3659"/>
                <a:gd name="T45" fmla="*/ 1676 h 3923"/>
                <a:gd name="T46" fmla="*/ 888 w 3659"/>
                <a:gd name="T47" fmla="*/ 2595 h 3923"/>
                <a:gd name="T48" fmla="*/ 2045 w 3659"/>
                <a:gd name="T49" fmla="*/ 2596 h 3923"/>
                <a:gd name="T50" fmla="*/ 2801 w 3659"/>
                <a:gd name="T51" fmla="*/ 2111 h 3923"/>
                <a:gd name="T52" fmla="*/ 2521 w 3659"/>
                <a:gd name="T53" fmla="*/ 2848 h 3923"/>
                <a:gd name="T54" fmla="*/ 1883 w 3659"/>
                <a:gd name="T55" fmla="*/ 3167 h 3923"/>
                <a:gd name="T56" fmla="*/ 338 w 3659"/>
                <a:gd name="T57" fmla="*/ 3774 h 3923"/>
                <a:gd name="T58" fmla="*/ 2506 w 3659"/>
                <a:gd name="T59" fmla="*/ 2345 h 3923"/>
                <a:gd name="T60" fmla="*/ 1245 w 3659"/>
                <a:gd name="T61" fmla="*/ 2862 h 3923"/>
                <a:gd name="T62" fmla="*/ 917 w 3659"/>
                <a:gd name="T63" fmla="*/ 2117 h 3923"/>
                <a:gd name="T64" fmla="*/ 0 w 3659"/>
                <a:gd name="T65" fmla="*/ 1572 h 3923"/>
                <a:gd name="T66" fmla="*/ 705 w 3659"/>
                <a:gd name="T67" fmla="*/ 0 h 3923"/>
                <a:gd name="T68" fmla="*/ 1594 w 3659"/>
                <a:gd name="T69" fmla="*/ 555 h 3923"/>
                <a:gd name="T70" fmla="*/ 1965 w 3659"/>
                <a:gd name="T71" fmla="*/ 553 h 3923"/>
                <a:gd name="T72" fmla="*/ 2409 w 3659"/>
                <a:gd name="T73" fmla="*/ 0 h 3923"/>
                <a:gd name="T74" fmla="*/ 2671 w 3659"/>
                <a:gd name="T75" fmla="*/ 776 h 3923"/>
                <a:gd name="T76" fmla="*/ 3659 w 3659"/>
                <a:gd name="T77" fmla="*/ 776 h 3923"/>
                <a:gd name="T78" fmla="*/ 3284 w 3659"/>
                <a:gd name="T79" fmla="*/ 1770 h 3923"/>
                <a:gd name="T80" fmla="*/ 3056 w 3659"/>
                <a:gd name="T81" fmla="*/ 2340 h 3923"/>
                <a:gd name="T82" fmla="*/ 3101 w 3659"/>
                <a:gd name="T83" fmla="*/ 2123 h 3923"/>
                <a:gd name="T84" fmla="*/ 3263 w 3659"/>
                <a:gd name="T85" fmla="*/ 1770 h 3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9" h="3923">
                  <a:moveTo>
                    <a:pt x="3159" y="1280"/>
                  </a:moveTo>
                  <a:cubicBezTo>
                    <a:pt x="3447" y="1100"/>
                    <a:pt x="3638" y="918"/>
                    <a:pt x="3638" y="776"/>
                  </a:cubicBezTo>
                  <a:cubicBezTo>
                    <a:pt x="3638" y="658"/>
                    <a:pt x="3544" y="619"/>
                    <a:pt x="3398" y="619"/>
                  </a:cubicBezTo>
                  <a:cubicBezTo>
                    <a:pt x="3237" y="619"/>
                    <a:pt x="2987" y="677"/>
                    <a:pt x="2705" y="801"/>
                  </a:cubicBezTo>
                  <a:cubicBezTo>
                    <a:pt x="2899" y="924"/>
                    <a:pt x="3057" y="1089"/>
                    <a:pt x="3159" y="1280"/>
                  </a:cubicBezTo>
                  <a:close/>
                  <a:moveTo>
                    <a:pt x="1660" y="3227"/>
                  </a:moveTo>
                  <a:lnTo>
                    <a:pt x="1660" y="3227"/>
                  </a:lnTo>
                  <a:cubicBezTo>
                    <a:pt x="1182" y="3316"/>
                    <a:pt x="357" y="3528"/>
                    <a:pt x="357" y="3772"/>
                  </a:cubicBezTo>
                  <a:cubicBezTo>
                    <a:pt x="357" y="3878"/>
                    <a:pt x="467" y="3904"/>
                    <a:pt x="594" y="3904"/>
                  </a:cubicBezTo>
                  <a:cubicBezTo>
                    <a:pt x="1042" y="3904"/>
                    <a:pt x="1457" y="3541"/>
                    <a:pt x="1660" y="3227"/>
                  </a:cubicBezTo>
                  <a:close/>
                  <a:moveTo>
                    <a:pt x="929" y="2095"/>
                  </a:moveTo>
                  <a:lnTo>
                    <a:pt x="929" y="2095"/>
                  </a:lnTo>
                  <a:cubicBezTo>
                    <a:pt x="1067" y="1835"/>
                    <a:pt x="1325" y="1545"/>
                    <a:pt x="1678" y="1296"/>
                  </a:cubicBezTo>
                  <a:lnTo>
                    <a:pt x="1159" y="649"/>
                  </a:lnTo>
                  <a:lnTo>
                    <a:pt x="1148" y="651"/>
                  </a:lnTo>
                  <a:lnTo>
                    <a:pt x="1148" y="1655"/>
                  </a:lnTo>
                  <a:lnTo>
                    <a:pt x="705" y="1655"/>
                  </a:lnTo>
                  <a:lnTo>
                    <a:pt x="705" y="816"/>
                  </a:lnTo>
                  <a:cubicBezTo>
                    <a:pt x="336" y="1001"/>
                    <a:pt x="87" y="1273"/>
                    <a:pt x="52" y="1572"/>
                  </a:cubicBezTo>
                  <a:cubicBezTo>
                    <a:pt x="12" y="1916"/>
                    <a:pt x="287" y="2103"/>
                    <a:pt x="767" y="2103"/>
                  </a:cubicBezTo>
                  <a:cubicBezTo>
                    <a:pt x="819" y="2103"/>
                    <a:pt x="873" y="2100"/>
                    <a:pt x="929" y="2095"/>
                  </a:cubicBezTo>
                  <a:close/>
                  <a:moveTo>
                    <a:pt x="2409" y="884"/>
                  </a:moveTo>
                  <a:lnTo>
                    <a:pt x="2409" y="884"/>
                  </a:lnTo>
                  <a:cubicBezTo>
                    <a:pt x="2489" y="848"/>
                    <a:pt x="2567" y="815"/>
                    <a:pt x="2642" y="786"/>
                  </a:cubicBezTo>
                  <a:cubicBezTo>
                    <a:pt x="2569" y="744"/>
                    <a:pt x="2491" y="706"/>
                    <a:pt x="2409" y="675"/>
                  </a:cubicBezTo>
                  <a:lnTo>
                    <a:pt x="2409" y="884"/>
                  </a:lnTo>
                  <a:close/>
                  <a:moveTo>
                    <a:pt x="1965" y="574"/>
                  </a:moveTo>
                  <a:lnTo>
                    <a:pt x="1965" y="574"/>
                  </a:lnTo>
                  <a:cubicBezTo>
                    <a:pt x="1917" y="570"/>
                    <a:pt x="1867" y="568"/>
                    <a:pt x="1818" y="568"/>
                  </a:cubicBezTo>
                  <a:cubicBezTo>
                    <a:pt x="1748" y="568"/>
                    <a:pt x="1678" y="570"/>
                    <a:pt x="1610" y="575"/>
                  </a:cubicBezTo>
                  <a:lnTo>
                    <a:pt x="1961" y="1012"/>
                  </a:lnTo>
                  <a:lnTo>
                    <a:pt x="1965" y="1012"/>
                  </a:lnTo>
                  <a:lnTo>
                    <a:pt x="1965" y="574"/>
                  </a:lnTo>
                  <a:close/>
                  <a:moveTo>
                    <a:pt x="1092" y="2074"/>
                  </a:moveTo>
                  <a:lnTo>
                    <a:pt x="1092" y="2074"/>
                  </a:lnTo>
                  <a:cubicBezTo>
                    <a:pt x="1577" y="1996"/>
                    <a:pt x="2118" y="1777"/>
                    <a:pt x="2409" y="1655"/>
                  </a:cubicBezTo>
                  <a:cubicBezTo>
                    <a:pt x="2679" y="1542"/>
                    <a:pt x="2934" y="1414"/>
                    <a:pt x="3141" y="1287"/>
                  </a:cubicBezTo>
                  <a:cubicBezTo>
                    <a:pt x="3040" y="1094"/>
                    <a:pt x="2880" y="933"/>
                    <a:pt x="2683" y="810"/>
                  </a:cubicBezTo>
                  <a:cubicBezTo>
                    <a:pt x="2595" y="850"/>
                    <a:pt x="2503" y="895"/>
                    <a:pt x="2409" y="948"/>
                  </a:cubicBezTo>
                  <a:lnTo>
                    <a:pt x="2409" y="1655"/>
                  </a:lnTo>
                  <a:lnTo>
                    <a:pt x="1965" y="1655"/>
                  </a:lnTo>
                  <a:lnTo>
                    <a:pt x="1757" y="1395"/>
                  </a:lnTo>
                  <a:cubicBezTo>
                    <a:pt x="1513" y="1594"/>
                    <a:pt x="1261" y="1833"/>
                    <a:pt x="1092" y="2074"/>
                  </a:cubicBezTo>
                  <a:close/>
                  <a:moveTo>
                    <a:pt x="3150" y="1307"/>
                  </a:moveTo>
                  <a:lnTo>
                    <a:pt x="3150" y="1307"/>
                  </a:lnTo>
                  <a:cubicBezTo>
                    <a:pt x="2941" y="1435"/>
                    <a:pt x="2686" y="1562"/>
                    <a:pt x="2416" y="1676"/>
                  </a:cubicBezTo>
                  <a:cubicBezTo>
                    <a:pt x="2116" y="1802"/>
                    <a:pt x="1564" y="2024"/>
                    <a:pt x="1074" y="2099"/>
                  </a:cubicBezTo>
                  <a:cubicBezTo>
                    <a:pt x="960" y="2268"/>
                    <a:pt x="887" y="2438"/>
                    <a:pt x="888" y="2595"/>
                  </a:cubicBezTo>
                  <a:cubicBezTo>
                    <a:pt x="889" y="2777"/>
                    <a:pt x="1139" y="2839"/>
                    <a:pt x="1245" y="2839"/>
                  </a:cubicBezTo>
                  <a:cubicBezTo>
                    <a:pt x="1439" y="2839"/>
                    <a:pt x="1720" y="2760"/>
                    <a:pt x="2045" y="2596"/>
                  </a:cubicBezTo>
                  <a:cubicBezTo>
                    <a:pt x="2280" y="2477"/>
                    <a:pt x="2539" y="2311"/>
                    <a:pt x="2795" y="2104"/>
                  </a:cubicBezTo>
                  <a:lnTo>
                    <a:pt x="2801" y="2111"/>
                  </a:lnTo>
                  <a:cubicBezTo>
                    <a:pt x="2386" y="2422"/>
                    <a:pt x="1998" y="3014"/>
                    <a:pt x="1904" y="3137"/>
                  </a:cubicBezTo>
                  <a:cubicBezTo>
                    <a:pt x="2169" y="3049"/>
                    <a:pt x="2379" y="2940"/>
                    <a:pt x="2521" y="2848"/>
                  </a:cubicBezTo>
                  <a:lnTo>
                    <a:pt x="2527" y="2855"/>
                  </a:lnTo>
                  <a:cubicBezTo>
                    <a:pt x="2406" y="2950"/>
                    <a:pt x="2161" y="3071"/>
                    <a:pt x="1883" y="3167"/>
                  </a:cubicBezTo>
                  <a:cubicBezTo>
                    <a:pt x="1562" y="3653"/>
                    <a:pt x="970" y="3923"/>
                    <a:pt x="594" y="3923"/>
                  </a:cubicBezTo>
                  <a:cubicBezTo>
                    <a:pt x="472" y="3923"/>
                    <a:pt x="338" y="3900"/>
                    <a:pt x="338" y="3774"/>
                  </a:cubicBezTo>
                  <a:cubicBezTo>
                    <a:pt x="338" y="3455"/>
                    <a:pt x="1245" y="3289"/>
                    <a:pt x="1683" y="3198"/>
                  </a:cubicBezTo>
                  <a:cubicBezTo>
                    <a:pt x="1820" y="3009"/>
                    <a:pt x="2370" y="2482"/>
                    <a:pt x="2506" y="2345"/>
                  </a:cubicBezTo>
                  <a:cubicBezTo>
                    <a:pt x="2378" y="2432"/>
                    <a:pt x="2221" y="2530"/>
                    <a:pt x="2052" y="2615"/>
                  </a:cubicBezTo>
                  <a:cubicBezTo>
                    <a:pt x="1781" y="2752"/>
                    <a:pt x="1482" y="2862"/>
                    <a:pt x="1245" y="2862"/>
                  </a:cubicBezTo>
                  <a:cubicBezTo>
                    <a:pt x="1186" y="2862"/>
                    <a:pt x="813" y="2839"/>
                    <a:pt x="812" y="2490"/>
                  </a:cubicBezTo>
                  <a:cubicBezTo>
                    <a:pt x="812" y="2380"/>
                    <a:pt x="847" y="2253"/>
                    <a:pt x="917" y="2117"/>
                  </a:cubicBezTo>
                  <a:cubicBezTo>
                    <a:pt x="865" y="2122"/>
                    <a:pt x="815" y="2124"/>
                    <a:pt x="767" y="2124"/>
                  </a:cubicBezTo>
                  <a:cubicBezTo>
                    <a:pt x="360" y="2124"/>
                    <a:pt x="0" y="1982"/>
                    <a:pt x="0" y="1572"/>
                  </a:cubicBezTo>
                  <a:cubicBezTo>
                    <a:pt x="0" y="1196"/>
                    <a:pt x="304" y="928"/>
                    <a:pt x="705" y="760"/>
                  </a:cubicBezTo>
                  <a:lnTo>
                    <a:pt x="705" y="0"/>
                  </a:lnTo>
                  <a:lnTo>
                    <a:pt x="1148" y="0"/>
                  </a:lnTo>
                  <a:lnTo>
                    <a:pt x="1594" y="555"/>
                  </a:lnTo>
                  <a:cubicBezTo>
                    <a:pt x="1670" y="550"/>
                    <a:pt x="1745" y="547"/>
                    <a:pt x="1818" y="547"/>
                  </a:cubicBezTo>
                  <a:cubicBezTo>
                    <a:pt x="1867" y="547"/>
                    <a:pt x="1917" y="549"/>
                    <a:pt x="1965" y="553"/>
                  </a:cubicBezTo>
                  <a:lnTo>
                    <a:pt x="1965" y="0"/>
                  </a:lnTo>
                  <a:lnTo>
                    <a:pt x="2409" y="0"/>
                  </a:lnTo>
                  <a:lnTo>
                    <a:pt x="2409" y="652"/>
                  </a:lnTo>
                  <a:cubicBezTo>
                    <a:pt x="2501" y="686"/>
                    <a:pt x="2589" y="727"/>
                    <a:pt x="2671" y="776"/>
                  </a:cubicBezTo>
                  <a:cubicBezTo>
                    <a:pt x="2980" y="650"/>
                    <a:pt x="3235" y="599"/>
                    <a:pt x="3398" y="599"/>
                  </a:cubicBezTo>
                  <a:cubicBezTo>
                    <a:pt x="3544" y="599"/>
                    <a:pt x="3659" y="640"/>
                    <a:pt x="3659" y="776"/>
                  </a:cubicBezTo>
                  <a:cubicBezTo>
                    <a:pt x="3659" y="929"/>
                    <a:pt x="3464" y="1115"/>
                    <a:pt x="3170" y="1297"/>
                  </a:cubicBezTo>
                  <a:cubicBezTo>
                    <a:pt x="3243" y="1441"/>
                    <a:pt x="3284" y="1604"/>
                    <a:pt x="3284" y="1770"/>
                  </a:cubicBezTo>
                  <a:cubicBezTo>
                    <a:pt x="3284" y="1950"/>
                    <a:pt x="3255" y="2137"/>
                    <a:pt x="3195" y="2237"/>
                  </a:cubicBezTo>
                  <a:cubicBezTo>
                    <a:pt x="3146" y="2319"/>
                    <a:pt x="3097" y="2343"/>
                    <a:pt x="3056" y="2340"/>
                  </a:cubicBezTo>
                  <a:cubicBezTo>
                    <a:pt x="3013" y="2337"/>
                    <a:pt x="2990" y="2299"/>
                    <a:pt x="2989" y="2260"/>
                  </a:cubicBezTo>
                  <a:cubicBezTo>
                    <a:pt x="2988" y="2213"/>
                    <a:pt x="3033" y="2121"/>
                    <a:pt x="3101" y="2123"/>
                  </a:cubicBezTo>
                  <a:cubicBezTo>
                    <a:pt x="3158" y="2124"/>
                    <a:pt x="3177" y="2155"/>
                    <a:pt x="3188" y="2171"/>
                  </a:cubicBezTo>
                  <a:cubicBezTo>
                    <a:pt x="3227" y="2138"/>
                    <a:pt x="3265" y="1929"/>
                    <a:pt x="3263" y="1770"/>
                  </a:cubicBezTo>
                  <a:cubicBezTo>
                    <a:pt x="3261" y="1594"/>
                    <a:pt x="3223" y="1441"/>
                    <a:pt x="3150" y="1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051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4E9052-14E7-43B7-9953-7C4820A7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85B52D-287C-46C4-B332-EB82ED61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8A7142-8291-433B-9284-7FF8D6FCB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EB5BAA-2A8B-4BE0-ABD6-C05CF52A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6D5FE9-DDC7-49B7-A175-64AFDEEA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53EE5C-D8DC-42A0-97AD-3528284E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0317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00C87A-97C3-4C59-BD80-56EB2FFC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D9604D-B8A1-4D57-BAD6-7661894A4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89F9EC-B98E-48CE-A159-74C4C691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C40C89-1595-40F7-B679-CE228C1A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331617-EFFF-408A-861F-1AD76C26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DA4D6F-3319-4E6C-975E-2B042B03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15416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96A1DB-619A-495D-BF31-96FF740E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2BDF84-7307-49F7-A9FF-0C69E4FCC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D48285-813C-41CA-9FB9-859F391F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BD47B6-C500-41B9-9FD3-3FAE2ADB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FB012F-F009-4F94-904E-9C0C3D6E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54944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EDD333B-325D-4AFD-9CE4-0C81F6B69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FA9A91-C1E7-4452-B274-35A06A668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39A195-EA70-4A45-B71D-536FA43E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2FD1-0A05-4CA9-A0E5-986BF59C7C1F}" type="datetimeFigureOut">
              <a:rPr lang="aa-ET" smtClean="0"/>
              <a:t>30/01/2021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D0EFA2-23D5-421B-BE63-A262C4CF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701809-2F2F-4EB1-B9EF-21E1F799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4969A-ECF5-4490-81B6-C29AF8ADC161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3723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537F02-C38A-4FA7-83DA-D4D6CF58AE7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4894100-A657-464F-80BE-1BEB20743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64CBF-E9CB-41B5-92DA-FEE0BA040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36575"/>
            <a:ext cx="9144000" cy="2892425"/>
          </a:xfrm>
        </p:spPr>
        <p:txBody>
          <a:bodyPr anchor="b"/>
          <a:lstStyle>
            <a:lvl1pPr algn="ctr">
              <a:defRPr lang="aa-ET" sz="5800" kern="1200" dirty="0">
                <a:solidFill>
                  <a:srgbClr val="6991C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Naslov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prezentacije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E60A933-714B-4E25-A590-874E6F3902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08500"/>
            <a:ext cx="9144000" cy="181292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991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morebiten</a:t>
            </a:r>
            <a:r>
              <a:rPr lang="en-US" dirty="0"/>
              <a:t> </a:t>
            </a:r>
            <a:r>
              <a:rPr lang="en-US" dirty="0" err="1"/>
              <a:t>podnaslov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CE9348-6757-4B4A-B1E3-2363D93F29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3747920"/>
            <a:ext cx="4085355" cy="4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1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537F02-C38A-4FA7-83DA-D4D6CF58AE7E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4894100-A657-464F-80BE-1BEB20743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aa-ET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64CBF-E9CB-41B5-92DA-FEE0BA040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36575"/>
            <a:ext cx="9144000" cy="2892425"/>
          </a:xfrm>
        </p:spPr>
        <p:txBody>
          <a:bodyPr anchor="b"/>
          <a:lstStyle>
            <a:lvl1pPr algn="ctr">
              <a:defRPr lang="aa-ET" sz="5800" kern="1200" dirty="0">
                <a:solidFill>
                  <a:srgbClr val="6991C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Naslov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prezentacije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E60A933-714B-4E25-A590-874E6F3902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08500"/>
            <a:ext cx="9144000" cy="181292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991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morebiten</a:t>
            </a:r>
            <a:r>
              <a:rPr lang="en-US" dirty="0"/>
              <a:t> </a:t>
            </a:r>
            <a:r>
              <a:rPr lang="en-US" dirty="0" err="1"/>
              <a:t>podnaslov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CE9348-6757-4B4A-B1E3-2363D93F29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3747920"/>
            <a:ext cx="4085355" cy="441660"/>
          </a:xfrm>
          <a:prstGeom prst="rect">
            <a:avLst/>
          </a:prstGeom>
        </p:spPr>
      </p:pic>
      <p:grpSp>
        <p:nvGrpSpPr>
          <p:cNvPr id="12" name="Skupina 1">
            <a:extLst>
              <a:ext uri="{FF2B5EF4-FFF2-40B4-BE49-F238E27FC236}">
                <a16:creationId xmlns="" xmlns:a16="http://schemas.microsoft.com/office/drawing/2014/main" id="{3078043E-309D-49D7-853F-203288C1F5F4}"/>
              </a:ext>
            </a:extLst>
          </p:cNvPr>
          <p:cNvGrpSpPr/>
          <p:nvPr userDrawn="1"/>
        </p:nvGrpSpPr>
        <p:grpSpPr>
          <a:xfrm>
            <a:off x="215900" y="6065815"/>
            <a:ext cx="2396067" cy="587476"/>
            <a:chOff x="0" y="0"/>
            <a:chExt cx="5537816" cy="1357630"/>
          </a:xfrm>
          <a:solidFill>
            <a:srgbClr val="6991CD"/>
          </a:solidFill>
        </p:grpSpPr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045F71B8-4D2A-44D8-B49D-2F3FD135D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525" y="400050"/>
              <a:ext cx="413353" cy="377825"/>
            </a:xfrm>
            <a:custGeom>
              <a:avLst/>
              <a:gdLst>
                <a:gd name="T0" fmla="*/ 1125 w 1195"/>
                <a:gd name="T1" fmla="*/ 43 h 1093"/>
                <a:gd name="T2" fmla="*/ 1052 w 1195"/>
                <a:gd name="T3" fmla="*/ 350 h 1093"/>
                <a:gd name="T4" fmla="*/ 1052 w 1195"/>
                <a:gd name="T5" fmla="*/ 1093 h 1093"/>
                <a:gd name="T6" fmla="*/ 977 w 1195"/>
                <a:gd name="T7" fmla="*/ 1093 h 1093"/>
                <a:gd name="T8" fmla="*/ 359 w 1195"/>
                <a:gd name="T9" fmla="*/ 311 h 1093"/>
                <a:gd name="T10" fmla="*/ 265 w 1195"/>
                <a:gd name="T11" fmla="*/ 180 h 1093"/>
                <a:gd name="T12" fmla="*/ 262 w 1195"/>
                <a:gd name="T13" fmla="*/ 180 h 1093"/>
                <a:gd name="T14" fmla="*/ 264 w 1195"/>
                <a:gd name="T15" fmla="*/ 275 h 1093"/>
                <a:gd name="T16" fmla="*/ 264 w 1195"/>
                <a:gd name="T17" fmla="*/ 647 h 1093"/>
                <a:gd name="T18" fmla="*/ 354 w 1195"/>
                <a:gd name="T19" fmla="*/ 1031 h 1093"/>
                <a:gd name="T20" fmla="*/ 448 w 1195"/>
                <a:gd name="T21" fmla="*/ 1052 h 1093"/>
                <a:gd name="T22" fmla="*/ 448 w 1195"/>
                <a:gd name="T23" fmla="*/ 1074 h 1093"/>
                <a:gd name="T24" fmla="*/ 33 w 1195"/>
                <a:gd name="T25" fmla="*/ 1074 h 1093"/>
                <a:gd name="T26" fmla="*/ 33 w 1195"/>
                <a:gd name="T27" fmla="*/ 1052 h 1093"/>
                <a:gd name="T28" fmla="*/ 103 w 1195"/>
                <a:gd name="T29" fmla="*/ 1033 h 1093"/>
                <a:gd name="T30" fmla="*/ 176 w 1195"/>
                <a:gd name="T31" fmla="*/ 726 h 1093"/>
                <a:gd name="T32" fmla="*/ 176 w 1195"/>
                <a:gd name="T33" fmla="*/ 207 h 1093"/>
                <a:gd name="T34" fmla="*/ 86 w 1195"/>
                <a:gd name="T35" fmla="*/ 43 h 1093"/>
                <a:gd name="T36" fmla="*/ 0 w 1195"/>
                <a:gd name="T37" fmla="*/ 24 h 1093"/>
                <a:gd name="T38" fmla="*/ 0 w 1195"/>
                <a:gd name="T39" fmla="*/ 2 h 1093"/>
                <a:gd name="T40" fmla="*/ 330 w 1195"/>
                <a:gd name="T41" fmla="*/ 0 h 1093"/>
                <a:gd name="T42" fmla="*/ 869 w 1195"/>
                <a:gd name="T43" fmla="*/ 694 h 1093"/>
                <a:gd name="T44" fmla="*/ 963 w 1195"/>
                <a:gd name="T45" fmla="*/ 834 h 1093"/>
                <a:gd name="T46" fmla="*/ 966 w 1195"/>
                <a:gd name="T47" fmla="*/ 834 h 1093"/>
                <a:gd name="T48" fmla="*/ 964 w 1195"/>
                <a:gd name="T49" fmla="*/ 720 h 1093"/>
                <a:gd name="T50" fmla="*/ 964 w 1195"/>
                <a:gd name="T51" fmla="*/ 429 h 1093"/>
                <a:gd name="T52" fmla="*/ 874 w 1195"/>
                <a:gd name="T53" fmla="*/ 44 h 1093"/>
                <a:gd name="T54" fmla="*/ 780 w 1195"/>
                <a:gd name="T55" fmla="*/ 24 h 1093"/>
                <a:gd name="T56" fmla="*/ 780 w 1195"/>
                <a:gd name="T57" fmla="*/ 2 h 1093"/>
                <a:gd name="T58" fmla="*/ 1195 w 1195"/>
                <a:gd name="T59" fmla="*/ 2 h 1093"/>
                <a:gd name="T60" fmla="*/ 1195 w 1195"/>
                <a:gd name="T61" fmla="*/ 24 h 1093"/>
                <a:gd name="T62" fmla="*/ 1125 w 1195"/>
                <a:gd name="T63" fmla="*/ 4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5" h="1093">
                  <a:moveTo>
                    <a:pt x="1125" y="43"/>
                  </a:moveTo>
                  <a:cubicBezTo>
                    <a:pt x="1063" y="60"/>
                    <a:pt x="1052" y="94"/>
                    <a:pt x="1052" y="350"/>
                  </a:cubicBezTo>
                  <a:lnTo>
                    <a:pt x="1052" y="1093"/>
                  </a:lnTo>
                  <a:lnTo>
                    <a:pt x="977" y="1093"/>
                  </a:lnTo>
                  <a:lnTo>
                    <a:pt x="359" y="311"/>
                  </a:lnTo>
                  <a:cubicBezTo>
                    <a:pt x="311" y="251"/>
                    <a:pt x="280" y="211"/>
                    <a:pt x="265" y="180"/>
                  </a:cubicBezTo>
                  <a:lnTo>
                    <a:pt x="262" y="180"/>
                  </a:lnTo>
                  <a:cubicBezTo>
                    <a:pt x="262" y="199"/>
                    <a:pt x="264" y="245"/>
                    <a:pt x="264" y="275"/>
                  </a:cubicBezTo>
                  <a:lnTo>
                    <a:pt x="264" y="647"/>
                  </a:lnTo>
                  <a:cubicBezTo>
                    <a:pt x="264" y="987"/>
                    <a:pt x="284" y="1015"/>
                    <a:pt x="354" y="1031"/>
                  </a:cubicBezTo>
                  <a:lnTo>
                    <a:pt x="448" y="1052"/>
                  </a:lnTo>
                  <a:lnTo>
                    <a:pt x="448" y="1074"/>
                  </a:lnTo>
                  <a:lnTo>
                    <a:pt x="33" y="1074"/>
                  </a:lnTo>
                  <a:lnTo>
                    <a:pt x="33" y="1052"/>
                  </a:lnTo>
                  <a:lnTo>
                    <a:pt x="103" y="1033"/>
                  </a:lnTo>
                  <a:cubicBezTo>
                    <a:pt x="165" y="1015"/>
                    <a:pt x="176" y="982"/>
                    <a:pt x="176" y="726"/>
                  </a:cubicBezTo>
                  <a:lnTo>
                    <a:pt x="176" y="207"/>
                  </a:lnTo>
                  <a:cubicBezTo>
                    <a:pt x="176" y="70"/>
                    <a:pt x="151" y="57"/>
                    <a:pt x="86" y="43"/>
                  </a:cubicBezTo>
                  <a:lnTo>
                    <a:pt x="0" y="24"/>
                  </a:lnTo>
                  <a:lnTo>
                    <a:pt x="0" y="2"/>
                  </a:lnTo>
                  <a:lnTo>
                    <a:pt x="330" y="0"/>
                  </a:lnTo>
                  <a:lnTo>
                    <a:pt x="869" y="694"/>
                  </a:lnTo>
                  <a:cubicBezTo>
                    <a:pt x="910" y="747"/>
                    <a:pt x="950" y="799"/>
                    <a:pt x="963" y="834"/>
                  </a:cubicBezTo>
                  <a:lnTo>
                    <a:pt x="966" y="834"/>
                  </a:lnTo>
                  <a:cubicBezTo>
                    <a:pt x="966" y="794"/>
                    <a:pt x="964" y="739"/>
                    <a:pt x="964" y="720"/>
                  </a:cubicBezTo>
                  <a:lnTo>
                    <a:pt x="964" y="429"/>
                  </a:lnTo>
                  <a:cubicBezTo>
                    <a:pt x="964" y="89"/>
                    <a:pt x="944" y="60"/>
                    <a:pt x="874" y="44"/>
                  </a:cubicBezTo>
                  <a:lnTo>
                    <a:pt x="780" y="24"/>
                  </a:lnTo>
                  <a:lnTo>
                    <a:pt x="780" y="2"/>
                  </a:lnTo>
                  <a:lnTo>
                    <a:pt x="1195" y="2"/>
                  </a:lnTo>
                  <a:lnTo>
                    <a:pt x="1195" y="24"/>
                  </a:lnTo>
                  <a:lnTo>
                    <a:pt x="1125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B6DEB74C-61A7-45D6-8360-3FF020B4C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2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79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17E79A62-A3FC-47E1-BF40-F74BD798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2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2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1" y="0"/>
                    <a:pt x="486" y="0"/>
                  </a:cubicBezTo>
                  <a:cubicBezTo>
                    <a:pt x="543" y="0"/>
                    <a:pt x="588" y="43"/>
                    <a:pt x="588" y="97"/>
                  </a:cubicBezTo>
                  <a:cubicBezTo>
                    <a:pt x="588" y="146"/>
                    <a:pt x="546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9B61E936-C8C0-49E3-B289-BE09D4573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975" y="495300"/>
              <a:ext cx="267949" cy="284480"/>
            </a:xfrm>
            <a:custGeom>
              <a:avLst/>
              <a:gdLst>
                <a:gd name="T0" fmla="*/ 371 w 773"/>
                <a:gd name="T1" fmla="*/ 823 h 823"/>
                <a:gd name="T2" fmla="*/ 0 w 773"/>
                <a:gd name="T3" fmla="*/ 434 h 823"/>
                <a:gd name="T4" fmla="*/ 401 w 773"/>
                <a:gd name="T5" fmla="*/ 0 h 823"/>
                <a:gd name="T6" fmla="*/ 773 w 773"/>
                <a:gd name="T7" fmla="*/ 392 h 823"/>
                <a:gd name="T8" fmla="*/ 371 w 773"/>
                <a:gd name="T9" fmla="*/ 823 h 823"/>
                <a:gd name="T10" fmla="*/ 360 w 773"/>
                <a:gd name="T11" fmla="*/ 54 h 823"/>
                <a:gd name="T12" fmla="*/ 360 w 773"/>
                <a:gd name="T13" fmla="*/ 54 h 823"/>
                <a:gd name="T14" fmla="*/ 155 w 773"/>
                <a:gd name="T15" fmla="*/ 348 h 823"/>
                <a:gd name="T16" fmla="*/ 404 w 773"/>
                <a:gd name="T17" fmla="*/ 769 h 823"/>
                <a:gd name="T18" fmla="*/ 619 w 773"/>
                <a:gd name="T19" fmla="*/ 470 h 823"/>
                <a:gd name="T20" fmla="*/ 360 w 773"/>
                <a:gd name="T21" fmla="*/ 54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3" h="823">
                  <a:moveTo>
                    <a:pt x="371" y="823"/>
                  </a:moveTo>
                  <a:cubicBezTo>
                    <a:pt x="144" y="823"/>
                    <a:pt x="0" y="667"/>
                    <a:pt x="0" y="434"/>
                  </a:cubicBezTo>
                  <a:cubicBezTo>
                    <a:pt x="0" y="202"/>
                    <a:pt x="155" y="0"/>
                    <a:pt x="401" y="0"/>
                  </a:cubicBezTo>
                  <a:cubicBezTo>
                    <a:pt x="628" y="0"/>
                    <a:pt x="773" y="159"/>
                    <a:pt x="773" y="392"/>
                  </a:cubicBezTo>
                  <a:cubicBezTo>
                    <a:pt x="773" y="623"/>
                    <a:pt x="614" y="823"/>
                    <a:pt x="371" y="823"/>
                  </a:cubicBezTo>
                  <a:close/>
                  <a:moveTo>
                    <a:pt x="360" y="54"/>
                  </a:moveTo>
                  <a:lnTo>
                    <a:pt x="360" y="54"/>
                  </a:lnTo>
                  <a:cubicBezTo>
                    <a:pt x="205" y="54"/>
                    <a:pt x="155" y="205"/>
                    <a:pt x="155" y="348"/>
                  </a:cubicBezTo>
                  <a:cubicBezTo>
                    <a:pt x="155" y="500"/>
                    <a:pt x="221" y="769"/>
                    <a:pt x="404" y="769"/>
                  </a:cubicBezTo>
                  <a:cubicBezTo>
                    <a:pt x="568" y="769"/>
                    <a:pt x="619" y="612"/>
                    <a:pt x="619" y="470"/>
                  </a:cubicBezTo>
                  <a:cubicBezTo>
                    <a:pt x="619" y="327"/>
                    <a:pt x="547" y="54"/>
                    <a:pt x="36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="" xmlns:a16="http://schemas.microsoft.com/office/drawing/2014/main" id="{01F84CEB-55E6-444B-9545-3A255D253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1775" y="361950"/>
              <a:ext cx="277473" cy="417195"/>
            </a:xfrm>
            <a:custGeom>
              <a:avLst/>
              <a:gdLst>
                <a:gd name="T0" fmla="*/ 551 w 801"/>
                <a:gd name="T1" fmla="*/ 1201 h 1206"/>
                <a:gd name="T2" fmla="*/ 542 w 801"/>
                <a:gd name="T3" fmla="*/ 1195 h 1206"/>
                <a:gd name="T4" fmla="*/ 542 w 801"/>
                <a:gd name="T5" fmla="*/ 1074 h 1206"/>
                <a:gd name="T6" fmla="*/ 540 w 801"/>
                <a:gd name="T7" fmla="*/ 1074 h 1206"/>
                <a:gd name="T8" fmla="*/ 278 w 801"/>
                <a:gd name="T9" fmla="*/ 1206 h 1206"/>
                <a:gd name="T10" fmla="*/ 0 w 801"/>
                <a:gd name="T11" fmla="*/ 845 h 1206"/>
                <a:gd name="T12" fmla="*/ 381 w 801"/>
                <a:gd name="T13" fmla="*/ 407 h 1206"/>
                <a:gd name="T14" fmla="*/ 532 w 801"/>
                <a:gd name="T15" fmla="*/ 424 h 1206"/>
                <a:gd name="T16" fmla="*/ 532 w 801"/>
                <a:gd name="T17" fmla="*/ 208 h 1206"/>
                <a:gd name="T18" fmla="*/ 464 w 801"/>
                <a:gd name="T19" fmla="*/ 71 h 1206"/>
                <a:gd name="T20" fmla="*/ 399 w 801"/>
                <a:gd name="T21" fmla="*/ 57 h 1206"/>
                <a:gd name="T22" fmla="*/ 399 w 801"/>
                <a:gd name="T23" fmla="*/ 38 h 1206"/>
                <a:gd name="T24" fmla="*/ 659 w 801"/>
                <a:gd name="T25" fmla="*/ 0 h 1206"/>
                <a:gd name="T26" fmla="*/ 669 w 801"/>
                <a:gd name="T27" fmla="*/ 6 h 1206"/>
                <a:gd name="T28" fmla="*/ 669 w 801"/>
                <a:gd name="T29" fmla="*/ 1014 h 1206"/>
                <a:gd name="T30" fmla="*/ 737 w 801"/>
                <a:gd name="T31" fmla="*/ 1150 h 1206"/>
                <a:gd name="T32" fmla="*/ 801 w 801"/>
                <a:gd name="T33" fmla="*/ 1166 h 1206"/>
                <a:gd name="T34" fmla="*/ 801 w 801"/>
                <a:gd name="T35" fmla="*/ 1185 h 1206"/>
                <a:gd name="T36" fmla="*/ 551 w 801"/>
                <a:gd name="T37" fmla="*/ 1201 h 1206"/>
                <a:gd name="T38" fmla="*/ 532 w 801"/>
                <a:gd name="T39" fmla="*/ 589 h 1206"/>
                <a:gd name="T40" fmla="*/ 532 w 801"/>
                <a:gd name="T41" fmla="*/ 589 h 1206"/>
                <a:gd name="T42" fmla="*/ 356 w 801"/>
                <a:gd name="T43" fmla="*/ 461 h 1206"/>
                <a:gd name="T44" fmla="*/ 133 w 801"/>
                <a:gd name="T45" fmla="*/ 745 h 1206"/>
                <a:gd name="T46" fmla="*/ 380 w 801"/>
                <a:gd name="T47" fmla="*/ 1106 h 1206"/>
                <a:gd name="T48" fmla="*/ 532 w 801"/>
                <a:gd name="T49" fmla="*/ 994 h 1206"/>
                <a:gd name="T50" fmla="*/ 532 w 801"/>
                <a:gd name="T51" fmla="*/ 589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1" h="1206">
                  <a:moveTo>
                    <a:pt x="551" y="1201"/>
                  </a:moveTo>
                  <a:lnTo>
                    <a:pt x="542" y="1195"/>
                  </a:lnTo>
                  <a:lnTo>
                    <a:pt x="542" y="1074"/>
                  </a:lnTo>
                  <a:lnTo>
                    <a:pt x="540" y="1074"/>
                  </a:lnTo>
                  <a:cubicBezTo>
                    <a:pt x="467" y="1149"/>
                    <a:pt x="392" y="1206"/>
                    <a:pt x="278" y="1206"/>
                  </a:cubicBezTo>
                  <a:cubicBezTo>
                    <a:pt x="81" y="1206"/>
                    <a:pt x="0" y="994"/>
                    <a:pt x="0" y="845"/>
                  </a:cubicBezTo>
                  <a:cubicBezTo>
                    <a:pt x="0" y="616"/>
                    <a:pt x="125" y="407"/>
                    <a:pt x="381" y="407"/>
                  </a:cubicBezTo>
                  <a:cubicBezTo>
                    <a:pt x="429" y="407"/>
                    <a:pt x="480" y="408"/>
                    <a:pt x="532" y="424"/>
                  </a:cubicBezTo>
                  <a:lnTo>
                    <a:pt x="532" y="208"/>
                  </a:lnTo>
                  <a:cubicBezTo>
                    <a:pt x="532" y="92"/>
                    <a:pt x="523" y="84"/>
                    <a:pt x="464" y="71"/>
                  </a:cubicBezTo>
                  <a:lnTo>
                    <a:pt x="399" y="57"/>
                  </a:lnTo>
                  <a:lnTo>
                    <a:pt x="399" y="38"/>
                  </a:lnTo>
                  <a:lnTo>
                    <a:pt x="659" y="0"/>
                  </a:lnTo>
                  <a:lnTo>
                    <a:pt x="669" y="6"/>
                  </a:lnTo>
                  <a:lnTo>
                    <a:pt x="669" y="1014"/>
                  </a:lnTo>
                  <a:cubicBezTo>
                    <a:pt x="669" y="1129"/>
                    <a:pt x="680" y="1136"/>
                    <a:pt x="737" y="1150"/>
                  </a:cubicBezTo>
                  <a:lnTo>
                    <a:pt x="801" y="1166"/>
                  </a:lnTo>
                  <a:lnTo>
                    <a:pt x="801" y="1185"/>
                  </a:lnTo>
                  <a:lnTo>
                    <a:pt x="551" y="1201"/>
                  </a:lnTo>
                  <a:close/>
                  <a:moveTo>
                    <a:pt x="532" y="589"/>
                  </a:moveTo>
                  <a:lnTo>
                    <a:pt x="532" y="589"/>
                  </a:lnTo>
                  <a:cubicBezTo>
                    <a:pt x="532" y="513"/>
                    <a:pt x="453" y="461"/>
                    <a:pt x="356" y="461"/>
                  </a:cubicBezTo>
                  <a:cubicBezTo>
                    <a:pt x="205" y="461"/>
                    <a:pt x="133" y="600"/>
                    <a:pt x="133" y="745"/>
                  </a:cubicBezTo>
                  <a:cubicBezTo>
                    <a:pt x="133" y="894"/>
                    <a:pt x="192" y="1106"/>
                    <a:pt x="380" y="1106"/>
                  </a:cubicBezTo>
                  <a:cubicBezTo>
                    <a:pt x="470" y="1106"/>
                    <a:pt x="532" y="1045"/>
                    <a:pt x="532" y="994"/>
                  </a:cubicBezTo>
                  <a:lnTo>
                    <a:pt x="532" y="5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="" xmlns:a16="http://schemas.microsoft.com/office/drawing/2014/main" id="{0966B98A-B8F2-4F8F-8126-03A609C2F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050" y="495300"/>
              <a:ext cx="311761" cy="273685"/>
            </a:xfrm>
            <a:custGeom>
              <a:avLst/>
              <a:gdLst>
                <a:gd name="T0" fmla="*/ 519 w 901"/>
                <a:gd name="T1" fmla="*/ 791 h 791"/>
                <a:gd name="T2" fmla="*/ 519 w 901"/>
                <a:gd name="T3" fmla="*/ 772 h 791"/>
                <a:gd name="T4" fmla="*/ 578 w 901"/>
                <a:gd name="T5" fmla="*/ 756 h 791"/>
                <a:gd name="T6" fmla="*/ 642 w 901"/>
                <a:gd name="T7" fmla="*/ 616 h 791"/>
                <a:gd name="T8" fmla="*/ 642 w 901"/>
                <a:gd name="T9" fmla="*/ 278 h 791"/>
                <a:gd name="T10" fmla="*/ 448 w 901"/>
                <a:gd name="T11" fmla="*/ 100 h 791"/>
                <a:gd name="T12" fmla="*/ 270 w 901"/>
                <a:gd name="T13" fmla="*/ 211 h 791"/>
                <a:gd name="T14" fmla="*/ 270 w 901"/>
                <a:gd name="T15" fmla="*/ 616 h 791"/>
                <a:gd name="T16" fmla="*/ 333 w 901"/>
                <a:gd name="T17" fmla="*/ 756 h 791"/>
                <a:gd name="T18" fmla="*/ 392 w 901"/>
                <a:gd name="T19" fmla="*/ 772 h 791"/>
                <a:gd name="T20" fmla="*/ 392 w 901"/>
                <a:gd name="T21" fmla="*/ 791 h 791"/>
                <a:gd name="T22" fmla="*/ 11 w 901"/>
                <a:gd name="T23" fmla="*/ 791 h 791"/>
                <a:gd name="T24" fmla="*/ 11 w 901"/>
                <a:gd name="T25" fmla="*/ 772 h 791"/>
                <a:gd name="T26" fmla="*/ 70 w 901"/>
                <a:gd name="T27" fmla="*/ 756 h 791"/>
                <a:gd name="T28" fmla="*/ 133 w 901"/>
                <a:gd name="T29" fmla="*/ 616 h 791"/>
                <a:gd name="T30" fmla="*/ 133 w 901"/>
                <a:gd name="T31" fmla="*/ 216 h 791"/>
                <a:gd name="T32" fmla="*/ 65 w 901"/>
                <a:gd name="T33" fmla="*/ 79 h 791"/>
                <a:gd name="T34" fmla="*/ 0 w 901"/>
                <a:gd name="T35" fmla="*/ 65 h 791"/>
                <a:gd name="T36" fmla="*/ 0 w 901"/>
                <a:gd name="T37" fmla="*/ 46 h 791"/>
                <a:gd name="T38" fmla="*/ 251 w 901"/>
                <a:gd name="T39" fmla="*/ 8 h 791"/>
                <a:gd name="T40" fmla="*/ 260 w 901"/>
                <a:gd name="T41" fmla="*/ 14 h 791"/>
                <a:gd name="T42" fmla="*/ 260 w 901"/>
                <a:gd name="T43" fmla="*/ 135 h 791"/>
                <a:gd name="T44" fmla="*/ 262 w 901"/>
                <a:gd name="T45" fmla="*/ 135 h 791"/>
                <a:gd name="T46" fmla="*/ 529 w 901"/>
                <a:gd name="T47" fmla="*/ 0 h 791"/>
                <a:gd name="T48" fmla="*/ 778 w 901"/>
                <a:gd name="T49" fmla="*/ 243 h 791"/>
                <a:gd name="T50" fmla="*/ 778 w 901"/>
                <a:gd name="T51" fmla="*/ 616 h 791"/>
                <a:gd name="T52" fmla="*/ 842 w 901"/>
                <a:gd name="T53" fmla="*/ 756 h 791"/>
                <a:gd name="T54" fmla="*/ 901 w 901"/>
                <a:gd name="T55" fmla="*/ 772 h 791"/>
                <a:gd name="T56" fmla="*/ 901 w 901"/>
                <a:gd name="T57" fmla="*/ 791 h 791"/>
                <a:gd name="T58" fmla="*/ 519 w 901"/>
                <a:gd name="T5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1" h="791">
                  <a:moveTo>
                    <a:pt x="519" y="791"/>
                  </a:moveTo>
                  <a:lnTo>
                    <a:pt x="519" y="772"/>
                  </a:lnTo>
                  <a:lnTo>
                    <a:pt x="578" y="756"/>
                  </a:lnTo>
                  <a:cubicBezTo>
                    <a:pt x="634" y="742"/>
                    <a:pt x="642" y="732"/>
                    <a:pt x="642" y="616"/>
                  </a:cubicBezTo>
                  <a:lnTo>
                    <a:pt x="642" y="278"/>
                  </a:lnTo>
                  <a:cubicBezTo>
                    <a:pt x="642" y="168"/>
                    <a:pt x="569" y="100"/>
                    <a:pt x="448" y="100"/>
                  </a:cubicBezTo>
                  <a:cubicBezTo>
                    <a:pt x="340" y="100"/>
                    <a:pt x="270" y="159"/>
                    <a:pt x="270" y="211"/>
                  </a:cubicBezTo>
                  <a:lnTo>
                    <a:pt x="270" y="616"/>
                  </a:lnTo>
                  <a:cubicBezTo>
                    <a:pt x="270" y="732"/>
                    <a:pt x="278" y="742"/>
                    <a:pt x="333" y="756"/>
                  </a:cubicBezTo>
                  <a:lnTo>
                    <a:pt x="392" y="772"/>
                  </a:lnTo>
                  <a:lnTo>
                    <a:pt x="392" y="791"/>
                  </a:lnTo>
                  <a:lnTo>
                    <a:pt x="11" y="791"/>
                  </a:lnTo>
                  <a:lnTo>
                    <a:pt x="11" y="772"/>
                  </a:lnTo>
                  <a:lnTo>
                    <a:pt x="70" y="756"/>
                  </a:lnTo>
                  <a:cubicBezTo>
                    <a:pt x="125" y="742"/>
                    <a:pt x="133" y="732"/>
                    <a:pt x="133" y="616"/>
                  </a:cubicBezTo>
                  <a:lnTo>
                    <a:pt x="133" y="216"/>
                  </a:lnTo>
                  <a:cubicBezTo>
                    <a:pt x="133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51" y="8"/>
                  </a:lnTo>
                  <a:lnTo>
                    <a:pt x="260" y="14"/>
                  </a:lnTo>
                  <a:lnTo>
                    <a:pt x="260" y="135"/>
                  </a:lnTo>
                  <a:lnTo>
                    <a:pt x="262" y="135"/>
                  </a:lnTo>
                  <a:cubicBezTo>
                    <a:pt x="338" y="59"/>
                    <a:pt x="416" y="0"/>
                    <a:pt x="529" y="0"/>
                  </a:cubicBezTo>
                  <a:cubicBezTo>
                    <a:pt x="683" y="0"/>
                    <a:pt x="778" y="92"/>
                    <a:pt x="778" y="243"/>
                  </a:cubicBezTo>
                  <a:lnTo>
                    <a:pt x="778" y="616"/>
                  </a:lnTo>
                  <a:cubicBezTo>
                    <a:pt x="778" y="732"/>
                    <a:pt x="786" y="742"/>
                    <a:pt x="842" y="756"/>
                  </a:cubicBezTo>
                  <a:lnTo>
                    <a:pt x="901" y="772"/>
                  </a:lnTo>
                  <a:lnTo>
                    <a:pt x="901" y="791"/>
                  </a:lnTo>
                  <a:lnTo>
                    <a:pt x="519" y="7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="" xmlns:a16="http://schemas.microsoft.com/office/drawing/2014/main" id="{442552E0-F628-48DB-A2B0-D07EB4F24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0425" y="495300"/>
              <a:ext cx="241916" cy="280035"/>
            </a:xfrm>
            <a:custGeom>
              <a:avLst/>
              <a:gdLst>
                <a:gd name="T0" fmla="*/ 441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0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7 w 699"/>
                <a:gd name="T19" fmla="*/ 177 h 809"/>
                <a:gd name="T20" fmla="*/ 147 w 699"/>
                <a:gd name="T21" fmla="*/ 207 h 809"/>
                <a:gd name="T22" fmla="*/ 144 w 699"/>
                <a:gd name="T23" fmla="*/ 215 h 809"/>
                <a:gd name="T24" fmla="*/ 82 w 699"/>
                <a:gd name="T25" fmla="*/ 232 h 809"/>
                <a:gd name="T26" fmla="*/ 41 w 699"/>
                <a:gd name="T27" fmla="*/ 193 h 809"/>
                <a:gd name="T28" fmla="*/ 128 w 699"/>
                <a:gd name="T29" fmla="*/ 67 h 809"/>
                <a:gd name="T30" fmla="*/ 317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1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39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1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0" y="679"/>
                  </a:lnTo>
                  <a:cubicBezTo>
                    <a:pt x="382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5" y="74"/>
                    <a:pt x="260" y="74"/>
                  </a:cubicBezTo>
                  <a:cubicBezTo>
                    <a:pt x="168" y="74"/>
                    <a:pt x="147" y="124"/>
                    <a:pt x="147" y="177"/>
                  </a:cubicBezTo>
                  <a:lnTo>
                    <a:pt x="147" y="207"/>
                  </a:lnTo>
                  <a:lnTo>
                    <a:pt x="144" y="215"/>
                  </a:lnTo>
                  <a:cubicBezTo>
                    <a:pt x="127" y="224"/>
                    <a:pt x="101" y="232"/>
                    <a:pt x="82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8" y="67"/>
                  </a:cubicBezTo>
                  <a:cubicBezTo>
                    <a:pt x="179" y="31"/>
                    <a:pt x="244" y="0"/>
                    <a:pt x="317" y="0"/>
                  </a:cubicBezTo>
                  <a:cubicBezTo>
                    <a:pt x="498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8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1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6" y="436"/>
                    <a:pt x="139" y="507"/>
                    <a:pt x="139" y="585"/>
                  </a:cubicBezTo>
                  <a:cubicBezTo>
                    <a:pt x="139" y="661"/>
                    <a:pt x="209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CC0636A8-7775-4C42-A7A5-B832807CE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0475" y="495300"/>
              <a:ext cx="253980" cy="406400"/>
            </a:xfrm>
            <a:custGeom>
              <a:avLst/>
              <a:gdLst>
                <a:gd name="T0" fmla="*/ 727 w 734"/>
                <a:gd name="T1" fmla="*/ 128 h 1175"/>
                <a:gd name="T2" fmla="*/ 610 w 734"/>
                <a:gd name="T3" fmla="*/ 128 h 1175"/>
                <a:gd name="T4" fmla="*/ 635 w 734"/>
                <a:gd name="T5" fmla="*/ 234 h 1175"/>
                <a:gd name="T6" fmla="*/ 336 w 734"/>
                <a:gd name="T7" fmla="*/ 480 h 1175"/>
                <a:gd name="T8" fmla="*/ 216 w 734"/>
                <a:gd name="T9" fmla="*/ 461 h 1175"/>
                <a:gd name="T10" fmla="*/ 154 w 734"/>
                <a:gd name="T11" fmla="*/ 512 h 1175"/>
                <a:gd name="T12" fmla="*/ 109 w 734"/>
                <a:gd name="T13" fmla="*/ 584 h 1175"/>
                <a:gd name="T14" fmla="*/ 247 w 734"/>
                <a:gd name="T15" fmla="*/ 666 h 1175"/>
                <a:gd name="T16" fmla="*/ 457 w 734"/>
                <a:gd name="T17" fmla="*/ 665 h 1175"/>
                <a:gd name="T18" fmla="*/ 695 w 734"/>
                <a:gd name="T19" fmla="*/ 871 h 1175"/>
                <a:gd name="T20" fmla="*/ 309 w 734"/>
                <a:gd name="T21" fmla="*/ 1175 h 1175"/>
                <a:gd name="T22" fmla="*/ 0 w 734"/>
                <a:gd name="T23" fmla="*/ 963 h 1175"/>
                <a:gd name="T24" fmla="*/ 157 w 734"/>
                <a:gd name="T25" fmla="*/ 773 h 1175"/>
                <a:gd name="T26" fmla="*/ 157 w 734"/>
                <a:gd name="T27" fmla="*/ 771 h 1175"/>
                <a:gd name="T28" fmla="*/ 3 w 734"/>
                <a:gd name="T29" fmla="*/ 642 h 1175"/>
                <a:gd name="T30" fmla="*/ 77 w 734"/>
                <a:gd name="T31" fmla="*/ 522 h 1175"/>
                <a:gd name="T32" fmla="*/ 173 w 734"/>
                <a:gd name="T33" fmla="*/ 444 h 1175"/>
                <a:gd name="T34" fmla="*/ 58 w 734"/>
                <a:gd name="T35" fmla="*/ 248 h 1175"/>
                <a:gd name="T36" fmla="*/ 357 w 734"/>
                <a:gd name="T37" fmla="*/ 0 h 1175"/>
                <a:gd name="T38" fmla="*/ 548 w 734"/>
                <a:gd name="T39" fmla="*/ 59 h 1175"/>
                <a:gd name="T40" fmla="*/ 734 w 734"/>
                <a:gd name="T41" fmla="*/ 51 h 1175"/>
                <a:gd name="T42" fmla="*/ 734 w 734"/>
                <a:gd name="T43" fmla="*/ 121 h 1175"/>
                <a:gd name="T44" fmla="*/ 727 w 734"/>
                <a:gd name="T45" fmla="*/ 128 h 1175"/>
                <a:gd name="T46" fmla="*/ 402 w 734"/>
                <a:gd name="T47" fmla="*/ 784 h 1175"/>
                <a:gd name="T48" fmla="*/ 402 w 734"/>
                <a:gd name="T49" fmla="*/ 784 h 1175"/>
                <a:gd name="T50" fmla="*/ 232 w 734"/>
                <a:gd name="T51" fmla="*/ 784 h 1175"/>
                <a:gd name="T52" fmla="*/ 111 w 734"/>
                <a:gd name="T53" fmla="*/ 922 h 1175"/>
                <a:gd name="T54" fmla="*/ 360 w 734"/>
                <a:gd name="T55" fmla="*/ 1119 h 1175"/>
                <a:gd name="T56" fmla="*/ 595 w 734"/>
                <a:gd name="T57" fmla="*/ 938 h 1175"/>
                <a:gd name="T58" fmla="*/ 402 w 734"/>
                <a:gd name="T59" fmla="*/ 784 h 1175"/>
                <a:gd name="T60" fmla="*/ 335 w 734"/>
                <a:gd name="T61" fmla="*/ 47 h 1175"/>
                <a:gd name="T62" fmla="*/ 335 w 734"/>
                <a:gd name="T63" fmla="*/ 47 h 1175"/>
                <a:gd name="T64" fmla="*/ 200 w 734"/>
                <a:gd name="T65" fmla="*/ 212 h 1175"/>
                <a:gd name="T66" fmla="*/ 360 w 734"/>
                <a:gd name="T67" fmla="*/ 436 h 1175"/>
                <a:gd name="T68" fmla="*/ 494 w 734"/>
                <a:gd name="T69" fmla="*/ 272 h 1175"/>
                <a:gd name="T70" fmla="*/ 335 w 734"/>
                <a:gd name="T71" fmla="*/ 47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4" h="1175">
                  <a:moveTo>
                    <a:pt x="727" y="128"/>
                  </a:moveTo>
                  <a:lnTo>
                    <a:pt x="610" y="128"/>
                  </a:lnTo>
                  <a:cubicBezTo>
                    <a:pt x="624" y="148"/>
                    <a:pt x="635" y="193"/>
                    <a:pt x="635" y="234"/>
                  </a:cubicBezTo>
                  <a:cubicBezTo>
                    <a:pt x="635" y="395"/>
                    <a:pt x="483" y="480"/>
                    <a:pt x="336" y="480"/>
                  </a:cubicBezTo>
                  <a:cubicBezTo>
                    <a:pt x="295" y="480"/>
                    <a:pt x="254" y="474"/>
                    <a:pt x="216" y="461"/>
                  </a:cubicBezTo>
                  <a:lnTo>
                    <a:pt x="154" y="512"/>
                  </a:lnTo>
                  <a:cubicBezTo>
                    <a:pt x="127" y="534"/>
                    <a:pt x="109" y="560"/>
                    <a:pt x="109" y="584"/>
                  </a:cubicBezTo>
                  <a:cubicBezTo>
                    <a:pt x="109" y="634"/>
                    <a:pt x="165" y="666"/>
                    <a:pt x="247" y="666"/>
                  </a:cubicBezTo>
                  <a:lnTo>
                    <a:pt x="457" y="665"/>
                  </a:lnTo>
                  <a:cubicBezTo>
                    <a:pt x="579" y="663"/>
                    <a:pt x="695" y="720"/>
                    <a:pt x="695" y="871"/>
                  </a:cubicBezTo>
                  <a:cubicBezTo>
                    <a:pt x="695" y="1044"/>
                    <a:pt x="532" y="1175"/>
                    <a:pt x="309" y="1175"/>
                  </a:cubicBezTo>
                  <a:cubicBezTo>
                    <a:pt x="184" y="1175"/>
                    <a:pt x="0" y="1111"/>
                    <a:pt x="0" y="963"/>
                  </a:cubicBezTo>
                  <a:cubicBezTo>
                    <a:pt x="0" y="865"/>
                    <a:pt x="85" y="797"/>
                    <a:pt x="157" y="773"/>
                  </a:cubicBezTo>
                  <a:lnTo>
                    <a:pt x="157" y="771"/>
                  </a:lnTo>
                  <a:cubicBezTo>
                    <a:pt x="71" y="765"/>
                    <a:pt x="3" y="717"/>
                    <a:pt x="3" y="642"/>
                  </a:cubicBezTo>
                  <a:cubicBezTo>
                    <a:pt x="3" y="593"/>
                    <a:pt x="39" y="553"/>
                    <a:pt x="77" y="522"/>
                  </a:cubicBezTo>
                  <a:lnTo>
                    <a:pt x="173" y="444"/>
                  </a:lnTo>
                  <a:cubicBezTo>
                    <a:pt x="104" y="409"/>
                    <a:pt x="58" y="344"/>
                    <a:pt x="58" y="248"/>
                  </a:cubicBezTo>
                  <a:cubicBezTo>
                    <a:pt x="58" y="86"/>
                    <a:pt x="209" y="0"/>
                    <a:pt x="357" y="0"/>
                  </a:cubicBezTo>
                  <a:cubicBezTo>
                    <a:pt x="444" y="0"/>
                    <a:pt x="513" y="27"/>
                    <a:pt x="548" y="59"/>
                  </a:cubicBezTo>
                  <a:lnTo>
                    <a:pt x="734" y="51"/>
                  </a:lnTo>
                  <a:lnTo>
                    <a:pt x="734" y="121"/>
                  </a:lnTo>
                  <a:lnTo>
                    <a:pt x="727" y="128"/>
                  </a:lnTo>
                  <a:close/>
                  <a:moveTo>
                    <a:pt x="402" y="784"/>
                  </a:moveTo>
                  <a:lnTo>
                    <a:pt x="402" y="784"/>
                  </a:lnTo>
                  <a:lnTo>
                    <a:pt x="232" y="784"/>
                  </a:lnTo>
                  <a:cubicBezTo>
                    <a:pt x="165" y="784"/>
                    <a:pt x="111" y="844"/>
                    <a:pt x="111" y="922"/>
                  </a:cubicBezTo>
                  <a:cubicBezTo>
                    <a:pt x="111" y="1063"/>
                    <a:pt x="244" y="1119"/>
                    <a:pt x="360" y="1119"/>
                  </a:cubicBezTo>
                  <a:cubicBezTo>
                    <a:pt x="471" y="1119"/>
                    <a:pt x="595" y="1057"/>
                    <a:pt x="595" y="938"/>
                  </a:cubicBezTo>
                  <a:cubicBezTo>
                    <a:pt x="595" y="824"/>
                    <a:pt x="498" y="784"/>
                    <a:pt x="402" y="784"/>
                  </a:cubicBezTo>
                  <a:close/>
                  <a:moveTo>
                    <a:pt x="335" y="47"/>
                  </a:moveTo>
                  <a:lnTo>
                    <a:pt x="335" y="47"/>
                  </a:lnTo>
                  <a:cubicBezTo>
                    <a:pt x="243" y="47"/>
                    <a:pt x="200" y="120"/>
                    <a:pt x="200" y="212"/>
                  </a:cubicBezTo>
                  <a:cubicBezTo>
                    <a:pt x="200" y="313"/>
                    <a:pt x="254" y="436"/>
                    <a:pt x="360" y="436"/>
                  </a:cubicBezTo>
                  <a:cubicBezTo>
                    <a:pt x="451" y="436"/>
                    <a:pt x="494" y="364"/>
                    <a:pt x="494" y="272"/>
                  </a:cubicBezTo>
                  <a:cubicBezTo>
                    <a:pt x="494" y="175"/>
                    <a:pt x="440" y="47"/>
                    <a:pt x="33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="" xmlns:a16="http://schemas.microsoft.com/office/drawing/2014/main" id="{9D360EED-B551-4687-9E39-95850F1EB0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7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3 w 699"/>
                <a:gd name="T3" fmla="*/ 800 h 809"/>
                <a:gd name="T4" fmla="*/ 433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2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5 w 699"/>
                <a:gd name="T33" fmla="*/ 253 h 809"/>
                <a:gd name="T34" fmla="*/ 555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3" y="800"/>
                  </a:lnTo>
                  <a:lnTo>
                    <a:pt x="433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9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1" y="232"/>
                    <a:pt x="42" y="223"/>
                    <a:pt x="42" y="193"/>
                  </a:cubicBezTo>
                  <a:cubicBezTo>
                    <a:pt x="42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5" y="113"/>
                    <a:pt x="555" y="253"/>
                  </a:cubicBezTo>
                  <a:lnTo>
                    <a:pt x="555" y="598"/>
                  </a:lnTo>
                  <a:cubicBezTo>
                    <a:pt x="555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6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="" xmlns:a16="http://schemas.microsoft.com/office/drawing/2014/main" id="{E0DC0D01-DA17-4A15-8B0A-A1503CC4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361950"/>
              <a:ext cx="135245" cy="410210"/>
            </a:xfrm>
            <a:custGeom>
              <a:avLst/>
              <a:gdLst>
                <a:gd name="T0" fmla="*/ 11 w 392"/>
                <a:gd name="T1" fmla="*/ 1185 h 1185"/>
                <a:gd name="T2" fmla="*/ 11 w 392"/>
                <a:gd name="T3" fmla="*/ 1166 h 1185"/>
                <a:gd name="T4" fmla="*/ 70 w 392"/>
                <a:gd name="T5" fmla="*/ 1150 h 1185"/>
                <a:gd name="T6" fmla="*/ 133 w 392"/>
                <a:gd name="T7" fmla="*/ 1010 h 1185"/>
                <a:gd name="T8" fmla="*/ 133 w 392"/>
                <a:gd name="T9" fmla="*/ 208 h 1185"/>
                <a:gd name="T10" fmla="*/ 65 w 392"/>
                <a:gd name="T11" fmla="*/ 71 h 1185"/>
                <a:gd name="T12" fmla="*/ 0 w 392"/>
                <a:gd name="T13" fmla="*/ 57 h 1185"/>
                <a:gd name="T14" fmla="*/ 0 w 392"/>
                <a:gd name="T15" fmla="*/ 38 h 1185"/>
                <a:gd name="T16" fmla="*/ 260 w 392"/>
                <a:gd name="T17" fmla="*/ 0 h 1185"/>
                <a:gd name="T18" fmla="*/ 270 w 392"/>
                <a:gd name="T19" fmla="*/ 6 h 1185"/>
                <a:gd name="T20" fmla="*/ 270 w 392"/>
                <a:gd name="T21" fmla="*/ 1010 h 1185"/>
                <a:gd name="T22" fmla="*/ 333 w 392"/>
                <a:gd name="T23" fmla="*/ 1150 h 1185"/>
                <a:gd name="T24" fmla="*/ 392 w 392"/>
                <a:gd name="T25" fmla="*/ 1166 h 1185"/>
                <a:gd name="T26" fmla="*/ 392 w 392"/>
                <a:gd name="T27" fmla="*/ 1185 h 1185"/>
                <a:gd name="T28" fmla="*/ 11 w 392"/>
                <a:gd name="T29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2" h="1185">
                  <a:moveTo>
                    <a:pt x="11" y="1185"/>
                  </a:moveTo>
                  <a:lnTo>
                    <a:pt x="11" y="1166"/>
                  </a:lnTo>
                  <a:lnTo>
                    <a:pt x="70" y="1150"/>
                  </a:lnTo>
                  <a:cubicBezTo>
                    <a:pt x="125" y="1136"/>
                    <a:pt x="133" y="1126"/>
                    <a:pt x="133" y="1010"/>
                  </a:cubicBezTo>
                  <a:lnTo>
                    <a:pt x="133" y="208"/>
                  </a:lnTo>
                  <a:cubicBezTo>
                    <a:pt x="133" y="92"/>
                    <a:pt x="124" y="84"/>
                    <a:pt x="65" y="71"/>
                  </a:cubicBezTo>
                  <a:lnTo>
                    <a:pt x="0" y="57"/>
                  </a:lnTo>
                  <a:lnTo>
                    <a:pt x="0" y="38"/>
                  </a:lnTo>
                  <a:lnTo>
                    <a:pt x="260" y="0"/>
                  </a:lnTo>
                  <a:lnTo>
                    <a:pt x="270" y="6"/>
                  </a:lnTo>
                  <a:lnTo>
                    <a:pt x="270" y="1010"/>
                  </a:lnTo>
                  <a:cubicBezTo>
                    <a:pt x="270" y="1126"/>
                    <a:pt x="278" y="1136"/>
                    <a:pt x="333" y="1150"/>
                  </a:cubicBezTo>
                  <a:lnTo>
                    <a:pt x="392" y="1166"/>
                  </a:lnTo>
                  <a:lnTo>
                    <a:pt x="392" y="1185"/>
                  </a:lnTo>
                  <a:lnTo>
                    <a:pt x="11" y="1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="" xmlns:a16="http://schemas.microsoft.com/office/drawing/2014/main" id="{54B84F17-33B4-4FBB-8288-C499F583B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495300"/>
              <a:ext cx="221598" cy="282575"/>
            </a:xfrm>
            <a:custGeom>
              <a:avLst/>
              <a:gdLst>
                <a:gd name="T0" fmla="*/ 327 w 641"/>
                <a:gd name="T1" fmla="*/ 817 h 817"/>
                <a:gd name="T2" fmla="*/ 0 w 641"/>
                <a:gd name="T3" fmla="*/ 444 h 817"/>
                <a:gd name="T4" fmla="*/ 359 w 641"/>
                <a:gd name="T5" fmla="*/ 0 h 817"/>
                <a:gd name="T6" fmla="*/ 636 w 641"/>
                <a:gd name="T7" fmla="*/ 279 h 817"/>
                <a:gd name="T8" fmla="*/ 634 w 641"/>
                <a:gd name="T9" fmla="*/ 310 h 817"/>
                <a:gd name="T10" fmla="*/ 118 w 641"/>
                <a:gd name="T11" fmla="*/ 310 h 817"/>
                <a:gd name="T12" fmla="*/ 407 w 641"/>
                <a:gd name="T13" fmla="*/ 690 h 817"/>
                <a:gd name="T14" fmla="*/ 625 w 641"/>
                <a:gd name="T15" fmla="*/ 623 h 817"/>
                <a:gd name="T16" fmla="*/ 641 w 641"/>
                <a:gd name="T17" fmla="*/ 644 h 817"/>
                <a:gd name="T18" fmla="*/ 327 w 641"/>
                <a:gd name="T19" fmla="*/ 817 h 817"/>
                <a:gd name="T20" fmla="*/ 318 w 641"/>
                <a:gd name="T21" fmla="*/ 66 h 817"/>
                <a:gd name="T22" fmla="*/ 318 w 641"/>
                <a:gd name="T23" fmla="*/ 66 h 817"/>
                <a:gd name="T24" fmla="*/ 118 w 641"/>
                <a:gd name="T25" fmla="*/ 258 h 817"/>
                <a:gd name="T26" fmla="*/ 345 w 641"/>
                <a:gd name="T27" fmla="*/ 258 h 817"/>
                <a:gd name="T28" fmla="*/ 486 w 641"/>
                <a:gd name="T29" fmla="*/ 191 h 817"/>
                <a:gd name="T30" fmla="*/ 318 w 641"/>
                <a:gd name="T31" fmla="*/ 66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1" h="817">
                  <a:moveTo>
                    <a:pt x="327" y="817"/>
                  </a:moveTo>
                  <a:cubicBezTo>
                    <a:pt x="151" y="817"/>
                    <a:pt x="0" y="679"/>
                    <a:pt x="0" y="444"/>
                  </a:cubicBezTo>
                  <a:cubicBezTo>
                    <a:pt x="0" y="228"/>
                    <a:pt x="121" y="0"/>
                    <a:pt x="359" y="0"/>
                  </a:cubicBezTo>
                  <a:cubicBezTo>
                    <a:pt x="548" y="0"/>
                    <a:pt x="636" y="158"/>
                    <a:pt x="636" y="279"/>
                  </a:cubicBezTo>
                  <a:cubicBezTo>
                    <a:pt x="636" y="290"/>
                    <a:pt x="636" y="301"/>
                    <a:pt x="634" y="310"/>
                  </a:cubicBezTo>
                  <a:lnTo>
                    <a:pt x="118" y="310"/>
                  </a:lnTo>
                  <a:cubicBezTo>
                    <a:pt x="103" y="503"/>
                    <a:pt x="194" y="690"/>
                    <a:pt x="407" y="690"/>
                  </a:cubicBezTo>
                  <a:cubicBezTo>
                    <a:pt x="512" y="690"/>
                    <a:pt x="586" y="652"/>
                    <a:pt x="625" y="623"/>
                  </a:cubicBezTo>
                  <a:lnTo>
                    <a:pt x="641" y="644"/>
                  </a:lnTo>
                  <a:cubicBezTo>
                    <a:pt x="547" y="741"/>
                    <a:pt x="474" y="817"/>
                    <a:pt x="327" y="817"/>
                  </a:cubicBezTo>
                  <a:close/>
                  <a:moveTo>
                    <a:pt x="318" y="66"/>
                  </a:moveTo>
                  <a:lnTo>
                    <a:pt x="318" y="66"/>
                  </a:lnTo>
                  <a:cubicBezTo>
                    <a:pt x="192" y="66"/>
                    <a:pt x="126" y="172"/>
                    <a:pt x="118" y="258"/>
                  </a:cubicBezTo>
                  <a:lnTo>
                    <a:pt x="345" y="258"/>
                  </a:lnTo>
                  <a:cubicBezTo>
                    <a:pt x="463" y="258"/>
                    <a:pt x="486" y="239"/>
                    <a:pt x="486" y="191"/>
                  </a:cubicBezTo>
                  <a:cubicBezTo>
                    <a:pt x="486" y="136"/>
                    <a:pt x="424" y="66"/>
                    <a:pt x="31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="" xmlns:a16="http://schemas.microsoft.com/office/drawing/2014/main" id="{866DEE4F-C0A6-48E1-8702-8ED402C0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3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3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2" y="0"/>
                    <a:pt x="486" y="0"/>
                  </a:cubicBezTo>
                  <a:cubicBezTo>
                    <a:pt x="544" y="0"/>
                    <a:pt x="588" y="43"/>
                    <a:pt x="588" y="97"/>
                  </a:cubicBezTo>
                  <a:cubicBezTo>
                    <a:pt x="588" y="146"/>
                    <a:pt x="547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="" xmlns:a16="http://schemas.microsoft.com/office/drawing/2014/main" id="{87FBCA99-2D19-4ACB-8D5D-95B28CCC2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050" y="361950"/>
              <a:ext cx="135879" cy="405765"/>
            </a:xfrm>
            <a:custGeom>
              <a:avLst/>
              <a:gdLst>
                <a:gd name="T0" fmla="*/ 11 w 393"/>
                <a:gd name="T1" fmla="*/ 1173 h 1173"/>
                <a:gd name="T2" fmla="*/ 11 w 393"/>
                <a:gd name="T3" fmla="*/ 1154 h 1173"/>
                <a:gd name="T4" fmla="*/ 70 w 393"/>
                <a:gd name="T5" fmla="*/ 1138 h 1173"/>
                <a:gd name="T6" fmla="*/ 134 w 393"/>
                <a:gd name="T7" fmla="*/ 998 h 1173"/>
                <a:gd name="T8" fmla="*/ 134 w 393"/>
                <a:gd name="T9" fmla="*/ 598 h 1173"/>
                <a:gd name="T10" fmla="*/ 65 w 393"/>
                <a:gd name="T11" fmla="*/ 461 h 1173"/>
                <a:gd name="T12" fmla="*/ 0 w 393"/>
                <a:gd name="T13" fmla="*/ 447 h 1173"/>
                <a:gd name="T14" fmla="*/ 0 w 393"/>
                <a:gd name="T15" fmla="*/ 428 h 1173"/>
                <a:gd name="T16" fmla="*/ 261 w 393"/>
                <a:gd name="T17" fmla="*/ 390 h 1173"/>
                <a:gd name="T18" fmla="*/ 270 w 393"/>
                <a:gd name="T19" fmla="*/ 396 h 1173"/>
                <a:gd name="T20" fmla="*/ 270 w 393"/>
                <a:gd name="T21" fmla="*/ 998 h 1173"/>
                <a:gd name="T22" fmla="*/ 334 w 393"/>
                <a:gd name="T23" fmla="*/ 1138 h 1173"/>
                <a:gd name="T24" fmla="*/ 393 w 393"/>
                <a:gd name="T25" fmla="*/ 1154 h 1173"/>
                <a:gd name="T26" fmla="*/ 393 w 393"/>
                <a:gd name="T27" fmla="*/ 1173 h 1173"/>
                <a:gd name="T28" fmla="*/ 11 w 393"/>
                <a:gd name="T29" fmla="*/ 1173 h 1173"/>
                <a:gd name="T30" fmla="*/ 200 w 393"/>
                <a:gd name="T31" fmla="*/ 183 h 1173"/>
                <a:gd name="T32" fmla="*/ 200 w 393"/>
                <a:gd name="T33" fmla="*/ 183 h 1173"/>
                <a:gd name="T34" fmla="*/ 111 w 393"/>
                <a:gd name="T35" fmla="*/ 91 h 1173"/>
                <a:gd name="T36" fmla="*/ 202 w 393"/>
                <a:gd name="T37" fmla="*/ 0 h 1173"/>
                <a:gd name="T38" fmla="*/ 296 w 393"/>
                <a:gd name="T39" fmla="*/ 91 h 1173"/>
                <a:gd name="T40" fmla="*/ 200 w 393"/>
                <a:gd name="T41" fmla="*/ 18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3" h="1173">
                  <a:moveTo>
                    <a:pt x="11" y="1173"/>
                  </a:moveTo>
                  <a:lnTo>
                    <a:pt x="11" y="1154"/>
                  </a:lnTo>
                  <a:lnTo>
                    <a:pt x="70" y="1138"/>
                  </a:lnTo>
                  <a:cubicBezTo>
                    <a:pt x="126" y="1124"/>
                    <a:pt x="134" y="1114"/>
                    <a:pt x="134" y="998"/>
                  </a:cubicBezTo>
                  <a:lnTo>
                    <a:pt x="134" y="598"/>
                  </a:lnTo>
                  <a:cubicBezTo>
                    <a:pt x="134" y="482"/>
                    <a:pt x="124" y="474"/>
                    <a:pt x="65" y="461"/>
                  </a:cubicBezTo>
                  <a:lnTo>
                    <a:pt x="0" y="447"/>
                  </a:lnTo>
                  <a:lnTo>
                    <a:pt x="0" y="428"/>
                  </a:lnTo>
                  <a:lnTo>
                    <a:pt x="261" y="390"/>
                  </a:lnTo>
                  <a:lnTo>
                    <a:pt x="270" y="396"/>
                  </a:lnTo>
                  <a:lnTo>
                    <a:pt x="270" y="998"/>
                  </a:lnTo>
                  <a:cubicBezTo>
                    <a:pt x="270" y="1114"/>
                    <a:pt x="278" y="1124"/>
                    <a:pt x="334" y="1138"/>
                  </a:cubicBezTo>
                  <a:lnTo>
                    <a:pt x="393" y="1154"/>
                  </a:lnTo>
                  <a:lnTo>
                    <a:pt x="393" y="1173"/>
                  </a:lnTo>
                  <a:lnTo>
                    <a:pt x="11" y="1173"/>
                  </a:lnTo>
                  <a:close/>
                  <a:moveTo>
                    <a:pt x="200" y="183"/>
                  </a:moveTo>
                  <a:lnTo>
                    <a:pt x="200" y="183"/>
                  </a:lnTo>
                  <a:cubicBezTo>
                    <a:pt x="129" y="183"/>
                    <a:pt x="111" y="129"/>
                    <a:pt x="111" y="91"/>
                  </a:cubicBezTo>
                  <a:cubicBezTo>
                    <a:pt x="111" y="53"/>
                    <a:pt x="134" y="0"/>
                    <a:pt x="202" y="0"/>
                  </a:cubicBezTo>
                  <a:cubicBezTo>
                    <a:pt x="262" y="0"/>
                    <a:pt x="296" y="37"/>
                    <a:pt x="296" y="91"/>
                  </a:cubicBezTo>
                  <a:cubicBezTo>
                    <a:pt x="296" y="148"/>
                    <a:pt x="259" y="183"/>
                    <a:pt x="200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="" xmlns:a16="http://schemas.microsoft.com/office/drawing/2014/main" id="{A3AF3B09-788C-4385-A2F1-FD90A9C65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5400" y="361950"/>
              <a:ext cx="131435" cy="537845"/>
            </a:xfrm>
            <a:custGeom>
              <a:avLst/>
              <a:gdLst>
                <a:gd name="T0" fmla="*/ 19 w 380"/>
                <a:gd name="T1" fmla="*/ 1554 h 1554"/>
                <a:gd name="T2" fmla="*/ 0 w 380"/>
                <a:gd name="T3" fmla="*/ 1519 h 1554"/>
                <a:gd name="T4" fmla="*/ 218 w 380"/>
                <a:gd name="T5" fmla="*/ 1054 h 1554"/>
                <a:gd name="T6" fmla="*/ 218 w 380"/>
                <a:gd name="T7" fmla="*/ 598 h 1554"/>
                <a:gd name="T8" fmla="*/ 150 w 380"/>
                <a:gd name="T9" fmla="*/ 461 h 1554"/>
                <a:gd name="T10" fmla="*/ 85 w 380"/>
                <a:gd name="T11" fmla="*/ 447 h 1554"/>
                <a:gd name="T12" fmla="*/ 85 w 380"/>
                <a:gd name="T13" fmla="*/ 428 h 1554"/>
                <a:gd name="T14" fmla="*/ 345 w 380"/>
                <a:gd name="T15" fmla="*/ 390 h 1554"/>
                <a:gd name="T16" fmla="*/ 355 w 380"/>
                <a:gd name="T17" fmla="*/ 396 h 1554"/>
                <a:gd name="T18" fmla="*/ 355 w 380"/>
                <a:gd name="T19" fmla="*/ 1059 h 1554"/>
                <a:gd name="T20" fmla="*/ 19 w 380"/>
                <a:gd name="T21" fmla="*/ 1554 h 1554"/>
                <a:gd name="T22" fmla="*/ 286 w 380"/>
                <a:gd name="T23" fmla="*/ 183 h 1554"/>
                <a:gd name="T24" fmla="*/ 286 w 380"/>
                <a:gd name="T25" fmla="*/ 183 h 1554"/>
                <a:gd name="T26" fmla="*/ 196 w 380"/>
                <a:gd name="T27" fmla="*/ 91 h 1554"/>
                <a:gd name="T28" fmla="*/ 288 w 380"/>
                <a:gd name="T29" fmla="*/ 0 h 1554"/>
                <a:gd name="T30" fmla="*/ 380 w 380"/>
                <a:gd name="T31" fmla="*/ 91 h 1554"/>
                <a:gd name="T32" fmla="*/ 286 w 380"/>
                <a:gd name="T33" fmla="*/ 183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0" h="1554">
                  <a:moveTo>
                    <a:pt x="19" y="1554"/>
                  </a:moveTo>
                  <a:lnTo>
                    <a:pt x="0" y="1519"/>
                  </a:lnTo>
                  <a:cubicBezTo>
                    <a:pt x="180" y="1424"/>
                    <a:pt x="218" y="1276"/>
                    <a:pt x="218" y="1054"/>
                  </a:cubicBezTo>
                  <a:lnTo>
                    <a:pt x="218" y="598"/>
                  </a:lnTo>
                  <a:cubicBezTo>
                    <a:pt x="218" y="482"/>
                    <a:pt x="208" y="474"/>
                    <a:pt x="150" y="461"/>
                  </a:cubicBezTo>
                  <a:lnTo>
                    <a:pt x="85" y="447"/>
                  </a:lnTo>
                  <a:lnTo>
                    <a:pt x="85" y="428"/>
                  </a:lnTo>
                  <a:lnTo>
                    <a:pt x="345" y="390"/>
                  </a:lnTo>
                  <a:lnTo>
                    <a:pt x="355" y="396"/>
                  </a:lnTo>
                  <a:lnTo>
                    <a:pt x="355" y="1059"/>
                  </a:lnTo>
                  <a:cubicBezTo>
                    <a:pt x="355" y="1305"/>
                    <a:pt x="269" y="1416"/>
                    <a:pt x="19" y="1554"/>
                  </a:cubicBezTo>
                  <a:close/>
                  <a:moveTo>
                    <a:pt x="286" y="183"/>
                  </a:moveTo>
                  <a:lnTo>
                    <a:pt x="286" y="183"/>
                  </a:lnTo>
                  <a:cubicBezTo>
                    <a:pt x="215" y="183"/>
                    <a:pt x="196" y="129"/>
                    <a:pt x="196" y="91"/>
                  </a:cubicBezTo>
                  <a:cubicBezTo>
                    <a:pt x="196" y="53"/>
                    <a:pt x="220" y="0"/>
                    <a:pt x="288" y="0"/>
                  </a:cubicBezTo>
                  <a:cubicBezTo>
                    <a:pt x="348" y="0"/>
                    <a:pt x="380" y="37"/>
                    <a:pt x="380" y="91"/>
                  </a:cubicBezTo>
                  <a:cubicBezTo>
                    <a:pt x="380" y="148"/>
                    <a:pt x="345" y="183"/>
                    <a:pt x="286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="" xmlns:a16="http://schemas.microsoft.com/office/drawing/2014/main" id="{DBA300F4-16FC-4A18-8D3A-FB068AFF18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59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0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="" xmlns:a16="http://schemas.microsoft.com/office/drawing/2014/main" id="{4566DB51-97A6-4C88-8D51-D3090377B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266092" cy="1357630"/>
            </a:xfrm>
            <a:custGeom>
              <a:avLst/>
              <a:gdLst>
                <a:gd name="T0" fmla="*/ 3638 w 3659"/>
                <a:gd name="T1" fmla="*/ 776 h 3923"/>
                <a:gd name="T2" fmla="*/ 2705 w 3659"/>
                <a:gd name="T3" fmla="*/ 801 h 3923"/>
                <a:gd name="T4" fmla="*/ 1660 w 3659"/>
                <a:gd name="T5" fmla="*/ 3227 h 3923"/>
                <a:gd name="T6" fmla="*/ 357 w 3659"/>
                <a:gd name="T7" fmla="*/ 3772 h 3923"/>
                <a:gd name="T8" fmla="*/ 1660 w 3659"/>
                <a:gd name="T9" fmla="*/ 3227 h 3923"/>
                <a:gd name="T10" fmla="*/ 929 w 3659"/>
                <a:gd name="T11" fmla="*/ 2095 h 3923"/>
                <a:gd name="T12" fmla="*/ 1159 w 3659"/>
                <a:gd name="T13" fmla="*/ 649 h 3923"/>
                <a:gd name="T14" fmla="*/ 1148 w 3659"/>
                <a:gd name="T15" fmla="*/ 1655 h 3923"/>
                <a:gd name="T16" fmla="*/ 705 w 3659"/>
                <a:gd name="T17" fmla="*/ 816 h 3923"/>
                <a:gd name="T18" fmla="*/ 767 w 3659"/>
                <a:gd name="T19" fmla="*/ 2103 h 3923"/>
                <a:gd name="T20" fmla="*/ 2409 w 3659"/>
                <a:gd name="T21" fmla="*/ 884 h 3923"/>
                <a:gd name="T22" fmla="*/ 2642 w 3659"/>
                <a:gd name="T23" fmla="*/ 786 h 3923"/>
                <a:gd name="T24" fmla="*/ 2409 w 3659"/>
                <a:gd name="T25" fmla="*/ 884 h 3923"/>
                <a:gd name="T26" fmla="*/ 1965 w 3659"/>
                <a:gd name="T27" fmla="*/ 574 h 3923"/>
                <a:gd name="T28" fmla="*/ 1610 w 3659"/>
                <a:gd name="T29" fmla="*/ 575 h 3923"/>
                <a:gd name="T30" fmla="*/ 1965 w 3659"/>
                <a:gd name="T31" fmla="*/ 1012 h 3923"/>
                <a:gd name="T32" fmla="*/ 1092 w 3659"/>
                <a:gd name="T33" fmla="*/ 2074 h 3923"/>
                <a:gd name="T34" fmla="*/ 2409 w 3659"/>
                <a:gd name="T35" fmla="*/ 1655 h 3923"/>
                <a:gd name="T36" fmla="*/ 2683 w 3659"/>
                <a:gd name="T37" fmla="*/ 810 h 3923"/>
                <a:gd name="T38" fmla="*/ 2409 w 3659"/>
                <a:gd name="T39" fmla="*/ 1655 h 3923"/>
                <a:gd name="T40" fmla="*/ 1757 w 3659"/>
                <a:gd name="T41" fmla="*/ 1395 h 3923"/>
                <a:gd name="T42" fmla="*/ 3150 w 3659"/>
                <a:gd name="T43" fmla="*/ 1307 h 3923"/>
                <a:gd name="T44" fmla="*/ 2416 w 3659"/>
                <a:gd name="T45" fmla="*/ 1676 h 3923"/>
                <a:gd name="T46" fmla="*/ 888 w 3659"/>
                <a:gd name="T47" fmla="*/ 2595 h 3923"/>
                <a:gd name="T48" fmla="*/ 2045 w 3659"/>
                <a:gd name="T49" fmla="*/ 2596 h 3923"/>
                <a:gd name="T50" fmla="*/ 2801 w 3659"/>
                <a:gd name="T51" fmla="*/ 2111 h 3923"/>
                <a:gd name="T52" fmla="*/ 2521 w 3659"/>
                <a:gd name="T53" fmla="*/ 2848 h 3923"/>
                <a:gd name="T54" fmla="*/ 1883 w 3659"/>
                <a:gd name="T55" fmla="*/ 3167 h 3923"/>
                <a:gd name="T56" fmla="*/ 338 w 3659"/>
                <a:gd name="T57" fmla="*/ 3774 h 3923"/>
                <a:gd name="T58" fmla="*/ 2506 w 3659"/>
                <a:gd name="T59" fmla="*/ 2345 h 3923"/>
                <a:gd name="T60" fmla="*/ 1245 w 3659"/>
                <a:gd name="T61" fmla="*/ 2862 h 3923"/>
                <a:gd name="T62" fmla="*/ 917 w 3659"/>
                <a:gd name="T63" fmla="*/ 2117 h 3923"/>
                <a:gd name="T64" fmla="*/ 0 w 3659"/>
                <a:gd name="T65" fmla="*/ 1572 h 3923"/>
                <a:gd name="T66" fmla="*/ 705 w 3659"/>
                <a:gd name="T67" fmla="*/ 0 h 3923"/>
                <a:gd name="T68" fmla="*/ 1594 w 3659"/>
                <a:gd name="T69" fmla="*/ 555 h 3923"/>
                <a:gd name="T70" fmla="*/ 1965 w 3659"/>
                <a:gd name="T71" fmla="*/ 553 h 3923"/>
                <a:gd name="T72" fmla="*/ 2409 w 3659"/>
                <a:gd name="T73" fmla="*/ 0 h 3923"/>
                <a:gd name="T74" fmla="*/ 2671 w 3659"/>
                <a:gd name="T75" fmla="*/ 776 h 3923"/>
                <a:gd name="T76" fmla="*/ 3659 w 3659"/>
                <a:gd name="T77" fmla="*/ 776 h 3923"/>
                <a:gd name="T78" fmla="*/ 3284 w 3659"/>
                <a:gd name="T79" fmla="*/ 1770 h 3923"/>
                <a:gd name="T80" fmla="*/ 3056 w 3659"/>
                <a:gd name="T81" fmla="*/ 2340 h 3923"/>
                <a:gd name="T82" fmla="*/ 3101 w 3659"/>
                <a:gd name="T83" fmla="*/ 2123 h 3923"/>
                <a:gd name="T84" fmla="*/ 3263 w 3659"/>
                <a:gd name="T85" fmla="*/ 1770 h 3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9" h="3923">
                  <a:moveTo>
                    <a:pt x="3159" y="1280"/>
                  </a:moveTo>
                  <a:cubicBezTo>
                    <a:pt x="3447" y="1100"/>
                    <a:pt x="3638" y="918"/>
                    <a:pt x="3638" y="776"/>
                  </a:cubicBezTo>
                  <a:cubicBezTo>
                    <a:pt x="3638" y="658"/>
                    <a:pt x="3544" y="619"/>
                    <a:pt x="3398" y="619"/>
                  </a:cubicBezTo>
                  <a:cubicBezTo>
                    <a:pt x="3237" y="619"/>
                    <a:pt x="2987" y="677"/>
                    <a:pt x="2705" y="801"/>
                  </a:cubicBezTo>
                  <a:cubicBezTo>
                    <a:pt x="2899" y="924"/>
                    <a:pt x="3057" y="1089"/>
                    <a:pt x="3159" y="1280"/>
                  </a:cubicBezTo>
                  <a:close/>
                  <a:moveTo>
                    <a:pt x="1660" y="3227"/>
                  </a:moveTo>
                  <a:lnTo>
                    <a:pt x="1660" y="3227"/>
                  </a:lnTo>
                  <a:cubicBezTo>
                    <a:pt x="1182" y="3316"/>
                    <a:pt x="357" y="3528"/>
                    <a:pt x="357" y="3772"/>
                  </a:cubicBezTo>
                  <a:cubicBezTo>
                    <a:pt x="357" y="3878"/>
                    <a:pt x="467" y="3904"/>
                    <a:pt x="594" y="3904"/>
                  </a:cubicBezTo>
                  <a:cubicBezTo>
                    <a:pt x="1042" y="3904"/>
                    <a:pt x="1457" y="3541"/>
                    <a:pt x="1660" y="3227"/>
                  </a:cubicBezTo>
                  <a:close/>
                  <a:moveTo>
                    <a:pt x="929" y="2095"/>
                  </a:moveTo>
                  <a:lnTo>
                    <a:pt x="929" y="2095"/>
                  </a:lnTo>
                  <a:cubicBezTo>
                    <a:pt x="1067" y="1835"/>
                    <a:pt x="1325" y="1545"/>
                    <a:pt x="1678" y="1296"/>
                  </a:cubicBezTo>
                  <a:lnTo>
                    <a:pt x="1159" y="649"/>
                  </a:lnTo>
                  <a:lnTo>
                    <a:pt x="1148" y="651"/>
                  </a:lnTo>
                  <a:lnTo>
                    <a:pt x="1148" y="1655"/>
                  </a:lnTo>
                  <a:lnTo>
                    <a:pt x="705" y="1655"/>
                  </a:lnTo>
                  <a:lnTo>
                    <a:pt x="705" y="816"/>
                  </a:lnTo>
                  <a:cubicBezTo>
                    <a:pt x="336" y="1001"/>
                    <a:pt x="87" y="1273"/>
                    <a:pt x="52" y="1572"/>
                  </a:cubicBezTo>
                  <a:cubicBezTo>
                    <a:pt x="12" y="1916"/>
                    <a:pt x="287" y="2103"/>
                    <a:pt x="767" y="2103"/>
                  </a:cubicBezTo>
                  <a:cubicBezTo>
                    <a:pt x="819" y="2103"/>
                    <a:pt x="873" y="2100"/>
                    <a:pt x="929" y="2095"/>
                  </a:cubicBezTo>
                  <a:close/>
                  <a:moveTo>
                    <a:pt x="2409" y="884"/>
                  </a:moveTo>
                  <a:lnTo>
                    <a:pt x="2409" y="884"/>
                  </a:lnTo>
                  <a:cubicBezTo>
                    <a:pt x="2489" y="848"/>
                    <a:pt x="2567" y="815"/>
                    <a:pt x="2642" y="786"/>
                  </a:cubicBezTo>
                  <a:cubicBezTo>
                    <a:pt x="2569" y="744"/>
                    <a:pt x="2491" y="706"/>
                    <a:pt x="2409" y="675"/>
                  </a:cubicBezTo>
                  <a:lnTo>
                    <a:pt x="2409" y="884"/>
                  </a:lnTo>
                  <a:close/>
                  <a:moveTo>
                    <a:pt x="1965" y="574"/>
                  </a:moveTo>
                  <a:lnTo>
                    <a:pt x="1965" y="574"/>
                  </a:lnTo>
                  <a:cubicBezTo>
                    <a:pt x="1917" y="570"/>
                    <a:pt x="1867" y="568"/>
                    <a:pt x="1818" y="568"/>
                  </a:cubicBezTo>
                  <a:cubicBezTo>
                    <a:pt x="1748" y="568"/>
                    <a:pt x="1678" y="570"/>
                    <a:pt x="1610" y="575"/>
                  </a:cubicBezTo>
                  <a:lnTo>
                    <a:pt x="1961" y="1012"/>
                  </a:lnTo>
                  <a:lnTo>
                    <a:pt x="1965" y="1012"/>
                  </a:lnTo>
                  <a:lnTo>
                    <a:pt x="1965" y="574"/>
                  </a:lnTo>
                  <a:close/>
                  <a:moveTo>
                    <a:pt x="1092" y="2074"/>
                  </a:moveTo>
                  <a:lnTo>
                    <a:pt x="1092" y="2074"/>
                  </a:lnTo>
                  <a:cubicBezTo>
                    <a:pt x="1577" y="1996"/>
                    <a:pt x="2118" y="1777"/>
                    <a:pt x="2409" y="1655"/>
                  </a:cubicBezTo>
                  <a:cubicBezTo>
                    <a:pt x="2679" y="1542"/>
                    <a:pt x="2934" y="1414"/>
                    <a:pt x="3141" y="1287"/>
                  </a:cubicBezTo>
                  <a:cubicBezTo>
                    <a:pt x="3040" y="1094"/>
                    <a:pt x="2880" y="933"/>
                    <a:pt x="2683" y="810"/>
                  </a:cubicBezTo>
                  <a:cubicBezTo>
                    <a:pt x="2595" y="850"/>
                    <a:pt x="2503" y="895"/>
                    <a:pt x="2409" y="948"/>
                  </a:cubicBezTo>
                  <a:lnTo>
                    <a:pt x="2409" y="1655"/>
                  </a:lnTo>
                  <a:lnTo>
                    <a:pt x="1965" y="1655"/>
                  </a:lnTo>
                  <a:lnTo>
                    <a:pt x="1757" y="1395"/>
                  </a:lnTo>
                  <a:cubicBezTo>
                    <a:pt x="1513" y="1594"/>
                    <a:pt x="1261" y="1833"/>
                    <a:pt x="1092" y="2074"/>
                  </a:cubicBezTo>
                  <a:close/>
                  <a:moveTo>
                    <a:pt x="3150" y="1307"/>
                  </a:moveTo>
                  <a:lnTo>
                    <a:pt x="3150" y="1307"/>
                  </a:lnTo>
                  <a:cubicBezTo>
                    <a:pt x="2941" y="1435"/>
                    <a:pt x="2686" y="1562"/>
                    <a:pt x="2416" y="1676"/>
                  </a:cubicBezTo>
                  <a:cubicBezTo>
                    <a:pt x="2116" y="1802"/>
                    <a:pt x="1564" y="2024"/>
                    <a:pt x="1074" y="2099"/>
                  </a:cubicBezTo>
                  <a:cubicBezTo>
                    <a:pt x="960" y="2268"/>
                    <a:pt x="887" y="2438"/>
                    <a:pt x="888" y="2595"/>
                  </a:cubicBezTo>
                  <a:cubicBezTo>
                    <a:pt x="889" y="2777"/>
                    <a:pt x="1139" y="2839"/>
                    <a:pt x="1245" y="2839"/>
                  </a:cubicBezTo>
                  <a:cubicBezTo>
                    <a:pt x="1439" y="2839"/>
                    <a:pt x="1720" y="2760"/>
                    <a:pt x="2045" y="2596"/>
                  </a:cubicBezTo>
                  <a:cubicBezTo>
                    <a:pt x="2280" y="2477"/>
                    <a:pt x="2539" y="2311"/>
                    <a:pt x="2795" y="2104"/>
                  </a:cubicBezTo>
                  <a:lnTo>
                    <a:pt x="2801" y="2111"/>
                  </a:lnTo>
                  <a:cubicBezTo>
                    <a:pt x="2386" y="2422"/>
                    <a:pt x="1998" y="3014"/>
                    <a:pt x="1904" y="3137"/>
                  </a:cubicBezTo>
                  <a:cubicBezTo>
                    <a:pt x="2169" y="3049"/>
                    <a:pt x="2379" y="2940"/>
                    <a:pt x="2521" y="2848"/>
                  </a:cubicBezTo>
                  <a:lnTo>
                    <a:pt x="2527" y="2855"/>
                  </a:lnTo>
                  <a:cubicBezTo>
                    <a:pt x="2406" y="2950"/>
                    <a:pt x="2161" y="3071"/>
                    <a:pt x="1883" y="3167"/>
                  </a:cubicBezTo>
                  <a:cubicBezTo>
                    <a:pt x="1562" y="3653"/>
                    <a:pt x="970" y="3923"/>
                    <a:pt x="594" y="3923"/>
                  </a:cubicBezTo>
                  <a:cubicBezTo>
                    <a:pt x="472" y="3923"/>
                    <a:pt x="338" y="3900"/>
                    <a:pt x="338" y="3774"/>
                  </a:cubicBezTo>
                  <a:cubicBezTo>
                    <a:pt x="338" y="3455"/>
                    <a:pt x="1245" y="3289"/>
                    <a:pt x="1683" y="3198"/>
                  </a:cubicBezTo>
                  <a:cubicBezTo>
                    <a:pt x="1820" y="3009"/>
                    <a:pt x="2370" y="2482"/>
                    <a:pt x="2506" y="2345"/>
                  </a:cubicBezTo>
                  <a:cubicBezTo>
                    <a:pt x="2378" y="2432"/>
                    <a:pt x="2221" y="2530"/>
                    <a:pt x="2052" y="2615"/>
                  </a:cubicBezTo>
                  <a:cubicBezTo>
                    <a:pt x="1781" y="2752"/>
                    <a:pt x="1482" y="2862"/>
                    <a:pt x="1245" y="2862"/>
                  </a:cubicBezTo>
                  <a:cubicBezTo>
                    <a:pt x="1186" y="2862"/>
                    <a:pt x="813" y="2839"/>
                    <a:pt x="812" y="2490"/>
                  </a:cubicBezTo>
                  <a:cubicBezTo>
                    <a:pt x="812" y="2380"/>
                    <a:pt x="847" y="2253"/>
                    <a:pt x="917" y="2117"/>
                  </a:cubicBezTo>
                  <a:cubicBezTo>
                    <a:pt x="865" y="2122"/>
                    <a:pt x="815" y="2124"/>
                    <a:pt x="767" y="2124"/>
                  </a:cubicBezTo>
                  <a:cubicBezTo>
                    <a:pt x="360" y="2124"/>
                    <a:pt x="0" y="1982"/>
                    <a:pt x="0" y="1572"/>
                  </a:cubicBezTo>
                  <a:cubicBezTo>
                    <a:pt x="0" y="1196"/>
                    <a:pt x="304" y="928"/>
                    <a:pt x="705" y="760"/>
                  </a:cubicBezTo>
                  <a:lnTo>
                    <a:pt x="705" y="0"/>
                  </a:lnTo>
                  <a:lnTo>
                    <a:pt x="1148" y="0"/>
                  </a:lnTo>
                  <a:lnTo>
                    <a:pt x="1594" y="555"/>
                  </a:lnTo>
                  <a:cubicBezTo>
                    <a:pt x="1670" y="550"/>
                    <a:pt x="1745" y="547"/>
                    <a:pt x="1818" y="547"/>
                  </a:cubicBezTo>
                  <a:cubicBezTo>
                    <a:pt x="1867" y="547"/>
                    <a:pt x="1917" y="549"/>
                    <a:pt x="1965" y="553"/>
                  </a:cubicBezTo>
                  <a:lnTo>
                    <a:pt x="1965" y="0"/>
                  </a:lnTo>
                  <a:lnTo>
                    <a:pt x="2409" y="0"/>
                  </a:lnTo>
                  <a:lnTo>
                    <a:pt x="2409" y="652"/>
                  </a:lnTo>
                  <a:cubicBezTo>
                    <a:pt x="2501" y="686"/>
                    <a:pt x="2589" y="727"/>
                    <a:pt x="2671" y="776"/>
                  </a:cubicBezTo>
                  <a:cubicBezTo>
                    <a:pt x="2980" y="650"/>
                    <a:pt x="3235" y="599"/>
                    <a:pt x="3398" y="599"/>
                  </a:cubicBezTo>
                  <a:cubicBezTo>
                    <a:pt x="3544" y="599"/>
                    <a:pt x="3659" y="640"/>
                    <a:pt x="3659" y="776"/>
                  </a:cubicBezTo>
                  <a:cubicBezTo>
                    <a:pt x="3659" y="929"/>
                    <a:pt x="3464" y="1115"/>
                    <a:pt x="3170" y="1297"/>
                  </a:cubicBezTo>
                  <a:cubicBezTo>
                    <a:pt x="3243" y="1441"/>
                    <a:pt x="3284" y="1604"/>
                    <a:pt x="3284" y="1770"/>
                  </a:cubicBezTo>
                  <a:cubicBezTo>
                    <a:pt x="3284" y="1950"/>
                    <a:pt x="3255" y="2137"/>
                    <a:pt x="3195" y="2237"/>
                  </a:cubicBezTo>
                  <a:cubicBezTo>
                    <a:pt x="3146" y="2319"/>
                    <a:pt x="3097" y="2343"/>
                    <a:pt x="3056" y="2340"/>
                  </a:cubicBezTo>
                  <a:cubicBezTo>
                    <a:pt x="3013" y="2337"/>
                    <a:pt x="2990" y="2299"/>
                    <a:pt x="2989" y="2260"/>
                  </a:cubicBezTo>
                  <a:cubicBezTo>
                    <a:pt x="2988" y="2213"/>
                    <a:pt x="3033" y="2121"/>
                    <a:pt x="3101" y="2123"/>
                  </a:cubicBezTo>
                  <a:cubicBezTo>
                    <a:pt x="3158" y="2124"/>
                    <a:pt x="3177" y="2155"/>
                    <a:pt x="3188" y="2171"/>
                  </a:cubicBezTo>
                  <a:cubicBezTo>
                    <a:pt x="3227" y="2138"/>
                    <a:pt x="3265" y="1929"/>
                    <a:pt x="3263" y="1770"/>
                  </a:cubicBezTo>
                  <a:cubicBezTo>
                    <a:pt x="3261" y="1594"/>
                    <a:pt x="3223" y="1441"/>
                    <a:pt x="3150" y="1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54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0358E384-3AE9-4E85-82D7-A6530715E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400" y="540000"/>
            <a:ext cx="11113200" cy="5778000"/>
          </a:xfrm>
        </p:spPr>
        <p:txBody>
          <a:bodyPr>
            <a:normAutofit/>
          </a:bodyPr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err="1"/>
              <a:t>Slajd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imel</a:t>
            </a:r>
            <a:r>
              <a:rPr lang="en-US" dirty="0"/>
              <a:t> </a:t>
            </a:r>
            <a:r>
              <a:rPr lang="en-US" dirty="0" err="1"/>
              <a:t>veliko</a:t>
            </a:r>
            <a:r>
              <a:rPr lang="en-US" dirty="0"/>
              <a:t> </a:t>
            </a:r>
            <a:r>
              <a:rPr lang="en-US" dirty="0" err="1"/>
              <a:t>besedila</a:t>
            </a:r>
            <a:r>
              <a:rPr lang="en-US" dirty="0"/>
              <a:t>, </a:t>
            </a:r>
            <a:r>
              <a:rPr lang="en-US" dirty="0" err="1"/>
              <a:t>nima</a:t>
            </a:r>
            <a:r>
              <a:rPr lang="en-US" dirty="0"/>
              <a:t> pa </a:t>
            </a:r>
            <a:r>
              <a:rPr lang="en-US" dirty="0" err="1"/>
              <a:t>nobenega</a:t>
            </a:r>
            <a:r>
              <a:rPr lang="en-US" dirty="0"/>
              <a:t> </a:t>
            </a:r>
            <a:r>
              <a:rPr lang="en-US" dirty="0" err="1"/>
              <a:t>naslova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Tak</a:t>
            </a:r>
            <a:r>
              <a:rPr lang="en-US" dirty="0"/>
              <a:t> primer imam v </a:t>
            </a:r>
            <a:r>
              <a:rPr lang="en-US" dirty="0" err="1"/>
              <a:t>PPTju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/>
              <a:t>dobila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primer za </a:t>
            </a:r>
            <a:r>
              <a:rPr lang="en-US" dirty="0" err="1"/>
              <a:t>obdelavo</a:t>
            </a:r>
            <a:r>
              <a:rPr lang="en-US" dirty="0"/>
              <a:t>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Recimo</a:t>
            </a:r>
            <a:r>
              <a:rPr lang="en-US" dirty="0"/>
              <a:t> </a:t>
            </a:r>
            <a:r>
              <a:rPr lang="en-US" dirty="0" err="1"/>
              <a:t>navodilo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naj</a:t>
            </a:r>
            <a:r>
              <a:rPr lang="en-US" dirty="0"/>
              <a:t> </a:t>
            </a:r>
            <a:r>
              <a:rPr lang="en-US" dirty="0" err="1"/>
              <a:t>bodo</a:t>
            </a:r>
            <a:r>
              <a:rPr lang="en-US" dirty="0"/>
              <a:t> </a:t>
            </a:r>
            <a:r>
              <a:rPr lang="en-US" dirty="0" err="1"/>
              <a:t>pozorni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sledečih</a:t>
            </a:r>
            <a:r>
              <a:rPr lang="en-US" dirty="0"/>
              <a:t> </a:t>
            </a:r>
            <a:r>
              <a:rPr lang="en-US" dirty="0" err="1"/>
              <a:t>slajdih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3850" y="409575"/>
            <a:ext cx="3924300" cy="50577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5E8557-A11A-40E8-B0F5-F1DEFF68D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5854065"/>
            <a:ext cx="6229350" cy="6477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5201" y="5996940"/>
            <a:ext cx="5181599" cy="358140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rgbClr val="7AAAD6"/>
                </a:solidFill>
              </a:defRPr>
            </a:lvl1pPr>
          </a:lstStyle>
          <a:p>
            <a:pPr lvl="0"/>
            <a:r>
              <a:rPr lang="en-US" dirty="0" err="1"/>
              <a:t>Avtor</a:t>
            </a:r>
            <a:r>
              <a:rPr lang="en-US" dirty="0"/>
              <a:t>, </a:t>
            </a:r>
            <a:r>
              <a:rPr lang="en-US" dirty="0" err="1"/>
              <a:t>Naslov</a:t>
            </a:r>
            <a:r>
              <a:rPr lang="en-US" dirty="0"/>
              <a:t>, </a:t>
            </a:r>
            <a:r>
              <a:rPr lang="en-US" dirty="0" err="1"/>
              <a:t>letnica</a:t>
            </a:r>
            <a:r>
              <a:rPr lang="en-US" dirty="0"/>
              <a:t>, </a:t>
            </a:r>
            <a:r>
              <a:rPr lang="en-US" dirty="0" err="1"/>
              <a:t>tehnika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2600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3850" y="409575"/>
            <a:ext cx="3924300" cy="50577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5201" y="5996940"/>
            <a:ext cx="5181599" cy="358140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rgbClr val="7AAAD6"/>
                </a:solidFill>
              </a:defRPr>
            </a:lvl1pPr>
          </a:lstStyle>
          <a:p>
            <a:pPr lvl="0"/>
            <a:r>
              <a:rPr lang="en-US" dirty="0" err="1"/>
              <a:t>Avtor</a:t>
            </a:r>
            <a:r>
              <a:rPr lang="en-US" dirty="0"/>
              <a:t>, </a:t>
            </a:r>
            <a:r>
              <a:rPr lang="en-US" dirty="0" err="1"/>
              <a:t>Naslov</a:t>
            </a:r>
            <a:r>
              <a:rPr lang="en-US" dirty="0"/>
              <a:t>, </a:t>
            </a:r>
            <a:r>
              <a:rPr lang="en-US" dirty="0" err="1"/>
              <a:t>letnica</a:t>
            </a:r>
            <a:r>
              <a:rPr lang="en-US" dirty="0"/>
              <a:t>, </a:t>
            </a:r>
            <a:r>
              <a:rPr lang="en-US" dirty="0" err="1"/>
              <a:t>tehnika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1632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7000" y="409575"/>
            <a:ext cx="5058000" cy="50577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5E8557-A11A-40E8-B0F5-F1DEFF68D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5854065"/>
            <a:ext cx="6229350" cy="6477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5201" y="5996940"/>
            <a:ext cx="5181599" cy="358140"/>
          </a:xfrm>
        </p:spPr>
        <p:txBody>
          <a:bodyPr>
            <a:normAutofit/>
          </a:bodyPr>
          <a:lstStyle>
            <a:lvl1pPr algn="ctr">
              <a:buNone/>
              <a:defRPr sz="2000">
                <a:solidFill>
                  <a:srgbClr val="7AAAD6"/>
                </a:solidFill>
              </a:defRPr>
            </a:lvl1pPr>
          </a:lstStyle>
          <a:p>
            <a:pPr lvl="0"/>
            <a:r>
              <a:rPr lang="en-US" dirty="0" err="1"/>
              <a:t>Avtor</a:t>
            </a:r>
            <a:r>
              <a:rPr lang="en-US" dirty="0"/>
              <a:t>, </a:t>
            </a:r>
            <a:r>
              <a:rPr lang="en-US" dirty="0" err="1"/>
              <a:t>Naslov</a:t>
            </a:r>
            <a:r>
              <a:rPr lang="en-US" dirty="0"/>
              <a:t>, </a:t>
            </a:r>
            <a:r>
              <a:rPr lang="en-US" dirty="0" err="1"/>
              <a:t>letnica</a:t>
            </a:r>
            <a:r>
              <a:rPr lang="en-US" dirty="0"/>
              <a:t>, </a:t>
            </a:r>
            <a:r>
              <a:rPr lang="en-US" dirty="0" err="1"/>
              <a:t>tehnika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1797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EEF6328-9850-4B69-A8CF-9E9E7319342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40000" y="521970"/>
            <a:ext cx="6843780" cy="581406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aa-ET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5E8557-A11A-40E8-B0F5-F1DEFF68D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59065" y="525778"/>
            <a:ext cx="6229350" cy="6477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4A89099-1D3C-414F-832A-DDF059A62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180" y="1516379"/>
            <a:ext cx="3734820" cy="4815843"/>
          </a:xfrm>
        </p:spPr>
        <p:txBody>
          <a:bodyPr>
            <a:normAutofit/>
          </a:bodyPr>
          <a:lstStyle>
            <a:lvl1pPr algn="l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Seznam</a:t>
            </a:r>
            <a:endParaRPr lang="en-US" dirty="0"/>
          </a:p>
          <a:p>
            <a:pPr lvl="0"/>
            <a:r>
              <a:rPr lang="en-US" dirty="0" err="1"/>
              <a:t>Nekih</a:t>
            </a:r>
            <a:endParaRPr lang="en-US" dirty="0"/>
          </a:p>
          <a:p>
            <a:pPr lvl="0"/>
            <a:r>
              <a:rPr lang="en-US" dirty="0" err="1"/>
              <a:t>Reči</a:t>
            </a:r>
            <a:endParaRPr lang="en-US" dirty="0"/>
          </a:p>
          <a:p>
            <a:pPr lvl="0"/>
            <a:r>
              <a:rPr lang="en-US" dirty="0"/>
              <a:t>Ki</a:t>
            </a:r>
          </a:p>
          <a:p>
            <a:pPr lvl="0"/>
            <a:r>
              <a:rPr lang="en-US" dirty="0" err="1"/>
              <a:t>Jih</a:t>
            </a:r>
            <a:endParaRPr lang="en-US" dirty="0"/>
          </a:p>
          <a:p>
            <a:pPr lvl="0"/>
            <a:r>
              <a:rPr lang="en-US" dirty="0" err="1"/>
              <a:t>Potrebujemo</a:t>
            </a:r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EED2189C-EE2E-4EE6-B363-F476C32A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6300" y="626265"/>
            <a:ext cx="3543300" cy="446726"/>
          </a:xfrm>
        </p:spPr>
        <p:txBody>
          <a:bodyPr>
            <a:noAutofit/>
          </a:bodyPr>
          <a:lstStyle>
            <a:lvl1pPr algn="l">
              <a:buFont typeface="Arial" panose="020B0604020202020204" pitchFamily="34" charset="0"/>
              <a:buNone/>
              <a:defRPr sz="3200">
                <a:solidFill>
                  <a:srgbClr val="7AAAD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KRATEK NASLOV</a:t>
            </a:r>
          </a:p>
        </p:txBody>
      </p:sp>
    </p:spTree>
    <p:extLst>
      <p:ext uri="{BB962C8B-B14F-4D97-AF65-F5344CB8AC3E}">
        <p14:creationId xmlns:p14="http://schemas.microsoft.com/office/powerpoint/2010/main" val="376644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59E58A-5FCB-4242-86C0-8100EFA7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A70C64-7B6A-49DA-A239-AED75F7B0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859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7" r:id="rId3"/>
    <p:sldLayoutId id="2147483670" r:id="rId4"/>
    <p:sldLayoutId id="2147483655" r:id="rId5"/>
    <p:sldLayoutId id="2147483660" r:id="rId6"/>
    <p:sldLayoutId id="2147483668" r:id="rId7"/>
    <p:sldLayoutId id="2147483664" r:id="rId8"/>
    <p:sldLayoutId id="2147483661" r:id="rId9"/>
    <p:sldLayoutId id="2147483669" r:id="rId10"/>
    <p:sldLayoutId id="2147483665" r:id="rId11"/>
    <p:sldLayoutId id="2147483662" r:id="rId12"/>
    <p:sldLayoutId id="2147483666" r:id="rId13"/>
    <p:sldLayoutId id="2147483663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it.ly/2NGm85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EC6579A2-C179-41D3-9FA2-5025D3A349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4057" r="33409" b="20115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868F39C-8474-44DC-AB12-60BC9A89DDF9}"/>
              </a:ext>
            </a:extLst>
          </p:cNvPr>
          <p:cNvSpPr/>
          <p:nvPr/>
        </p:nvSpPr>
        <p:spPr>
          <a:xfrm>
            <a:off x="3203400" y="536400"/>
            <a:ext cx="5785200" cy="5785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20F8D72-2AF0-4A41-9FF8-33B49FEDF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325"/>
            <a:ext cx="9144000" cy="4063122"/>
          </a:xfrm>
        </p:spPr>
        <p:txBody>
          <a:bodyPr>
            <a:normAutofit/>
          </a:bodyPr>
          <a:lstStyle/>
          <a:p>
            <a:r>
              <a:rPr lang="sl-SI" sz="5800" dirty="0" smtClean="0">
                <a:solidFill>
                  <a:srgbClr val="6991CD"/>
                </a:solidFill>
                <a:latin typeface="Georgia" panose="02040502050405020303" pitchFamily="18" charset="0"/>
              </a:rPr>
              <a:t>Likovna naloga</a:t>
            </a:r>
            <a:br>
              <a:rPr lang="sl-SI" sz="5800" dirty="0" smtClean="0">
                <a:solidFill>
                  <a:srgbClr val="6991CD"/>
                </a:solidFill>
                <a:latin typeface="Georgia" panose="02040502050405020303" pitchFamily="18" charset="0"/>
              </a:rPr>
            </a:br>
            <a:r>
              <a:rPr lang="en-US" sz="5800" dirty="0" smtClean="0">
                <a:solidFill>
                  <a:srgbClr val="6991CD"/>
                </a:solidFill>
                <a:latin typeface="Georgia" panose="02040502050405020303" pitchFamily="18" charset="0"/>
              </a:rPr>
              <a:t>PRAVLJIČEN</a:t>
            </a:r>
            <a:r>
              <a:rPr lang="en-US" sz="5800" dirty="0">
                <a:solidFill>
                  <a:srgbClr val="6991CD"/>
                </a:solidFill>
                <a:latin typeface="Georgia" panose="02040502050405020303" pitchFamily="18" charset="0"/>
              </a:rPr>
              <a:t/>
            </a:r>
            <a:br>
              <a:rPr lang="en-US" sz="5800" dirty="0">
                <a:solidFill>
                  <a:srgbClr val="6991CD"/>
                </a:solidFill>
                <a:latin typeface="Georgia" panose="02040502050405020303" pitchFamily="18" charset="0"/>
              </a:rPr>
            </a:br>
            <a:r>
              <a:rPr lang="en-US" sz="5800" dirty="0">
                <a:solidFill>
                  <a:srgbClr val="6991CD"/>
                </a:solidFill>
                <a:latin typeface="Georgia" panose="02040502050405020303" pitchFamily="18" charset="0"/>
              </a:rPr>
              <a:t>GRAD</a:t>
            </a:r>
            <a:endParaRPr lang="aa-ET" sz="5800" dirty="0">
              <a:solidFill>
                <a:srgbClr val="6991CD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D86C774F-AEE8-4944-A102-8577B5D36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19674"/>
            <a:ext cx="9144000" cy="130175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6991CD"/>
                </a:solidFill>
              </a:rPr>
              <a:t>KOLAŽ IN </a:t>
            </a:r>
            <a:r>
              <a:rPr lang="en-US" sz="2600" dirty="0" smtClean="0">
                <a:solidFill>
                  <a:srgbClr val="6991CD"/>
                </a:solidFill>
              </a:rPr>
              <a:t>FROTAŽ</a:t>
            </a:r>
            <a:endParaRPr lang="sl-SI" sz="2600" dirty="0" smtClean="0">
              <a:solidFill>
                <a:srgbClr val="6991CD"/>
              </a:solidFill>
            </a:endParaRPr>
          </a:p>
          <a:p>
            <a:r>
              <a:rPr lang="sl-SI" sz="2600" dirty="0" smtClean="0"/>
              <a:t>z razlago</a:t>
            </a:r>
            <a:endParaRPr lang="aa-ET" sz="2600" dirty="0">
              <a:solidFill>
                <a:srgbClr val="6991C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2168A9-0625-4BFF-8545-D56FA9820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61" y="4246147"/>
            <a:ext cx="4085355" cy="441660"/>
          </a:xfrm>
          <a:prstGeom prst="rect">
            <a:avLst/>
          </a:prstGeom>
        </p:spPr>
      </p:pic>
      <p:grpSp>
        <p:nvGrpSpPr>
          <p:cNvPr id="26" name="Skupina 1">
            <a:extLst>
              <a:ext uri="{FF2B5EF4-FFF2-40B4-BE49-F238E27FC236}">
                <a16:creationId xmlns="" xmlns:a16="http://schemas.microsoft.com/office/drawing/2014/main" id="{CB00CD22-BA4F-455E-B5CC-150CC7481E34}"/>
              </a:ext>
            </a:extLst>
          </p:cNvPr>
          <p:cNvGrpSpPr/>
          <p:nvPr/>
        </p:nvGrpSpPr>
        <p:grpSpPr>
          <a:xfrm>
            <a:off x="215900" y="6065815"/>
            <a:ext cx="2396067" cy="587476"/>
            <a:chOff x="0" y="0"/>
            <a:chExt cx="5537816" cy="1357630"/>
          </a:xfrm>
          <a:solidFill>
            <a:srgbClr val="6991CD"/>
          </a:solidFill>
        </p:grpSpPr>
        <p:sp>
          <p:nvSpPr>
            <p:cNvPr id="27" name="Freeform 6">
              <a:extLst>
                <a:ext uri="{FF2B5EF4-FFF2-40B4-BE49-F238E27FC236}">
                  <a16:creationId xmlns="" xmlns:a16="http://schemas.microsoft.com/office/drawing/2014/main" id="{FADC1C01-2CC0-42C0-B75E-D620B226E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525" y="400050"/>
              <a:ext cx="413353" cy="377825"/>
            </a:xfrm>
            <a:custGeom>
              <a:avLst/>
              <a:gdLst>
                <a:gd name="T0" fmla="*/ 1125 w 1195"/>
                <a:gd name="T1" fmla="*/ 43 h 1093"/>
                <a:gd name="T2" fmla="*/ 1052 w 1195"/>
                <a:gd name="T3" fmla="*/ 350 h 1093"/>
                <a:gd name="T4" fmla="*/ 1052 w 1195"/>
                <a:gd name="T5" fmla="*/ 1093 h 1093"/>
                <a:gd name="T6" fmla="*/ 977 w 1195"/>
                <a:gd name="T7" fmla="*/ 1093 h 1093"/>
                <a:gd name="T8" fmla="*/ 359 w 1195"/>
                <a:gd name="T9" fmla="*/ 311 h 1093"/>
                <a:gd name="T10" fmla="*/ 265 w 1195"/>
                <a:gd name="T11" fmla="*/ 180 h 1093"/>
                <a:gd name="T12" fmla="*/ 262 w 1195"/>
                <a:gd name="T13" fmla="*/ 180 h 1093"/>
                <a:gd name="T14" fmla="*/ 264 w 1195"/>
                <a:gd name="T15" fmla="*/ 275 h 1093"/>
                <a:gd name="T16" fmla="*/ 264 w 1195"/>
                <a:gd name="T17" fmla="*/ 647 h 1093"/>
                <a:gd name="T18" fmla="*/ 354 w 1195"/>
                <a:gd name="T19" fmla="*/ 1031 h 1093"/>
                <a:gd name="T20" fmla="*/ 448 w 1195"/>
                <a:gd name="T21" fmla="*/ 1052 h 1093"/>
                <a:gd name="T22" fmla="*/ 448 w 1195"/>
                <a:gd name="T23" fmla="*/ 1074 h 1093"/>
                <a:gd name="T24" fmla="*/ 33 w 1195"/>
                <a:gd name="T25" fmla="*/ 1074 h 1093"/>
                <a:gd name="T26" fmla="*/ 33 w 1195"/>
                <a:gd name="T27" fmla="*/ 1052 h 1093"/>
                <a:gd name="T28" fmla="*/ 103 w 1195"/>
                <a:gd name="T29" fmla="*/ 1033 h 1093"/>
                <a:gd name="T30" fmla="*/ 176 w 1195"/>
                <a:gd name="T31" fmla="*/ 726 h 1093"/>
                <a:gd name="T32" fmla="*/ 176 w 1195"/>
                <a:gd name="T33" fmla="*/ 207 h 1093"/>
                <a:gd name="T34" fmla="*/ 86 w 1195"/>
                <a:gd name="T35" fmla="*/ 43 h 1093"/>
                <a:gd name="T36" fmla="*/ 0 w 1195"/>
                <a:gd name="T37" fmla="*/ 24 h 1093"/>
                <a:gd name="T38" fmla="*/ 0 w 1195"/>
                <a:gd name="T39" fmla="*/ 2 h 1093"/>
                <a:gd name="T40" fmla="*/ 330 w 1195"/>
                <a:gd name="T41" fmla="*/ 0 h 1093"/>
                <a:gd name="T42" fmla="*/ 869 w 1195"/>
                <a:gd name="T43" fmla="*/ 694 h 1093"/>
                <a:gd name="T44" fmla="*/ 963 w 1195"/>
                <a:gd name="T45" fmla="*/ 834 h 1093"/>
                <a:gd name="T46" fmla="*/ 966 w 1195"/>
                <a:gd name="T47" fmla="*/ 834 h 1093"/>
                <a:gd name="T48" fmla="*/ 964 w 1195"/>
                <a:gd name="T49" fmla="*/ 720 h 1093"/>
                <a:gd name="T50" fmla="*/ 964 w 1195"/>
                <a:gd name="T51" fmla="*/ 429 h 1093"/>
                <a:gd name="T52" fmla="*/ 874 w 1195"/>
                <a:gd name="T53" fmla="*/ 44 h 1093"/>
                <a:gd name="T54" fmla="*/ 780 w 1195"/>
                <a:gd name="T55" fmla="*/ 24 h 1093"/>
                <a:gd name="T56" fmla="*/ 780 w 1195"/>
                <a:gd name="T57" fmla="*/ 2 h 1093"/>
                <a:gd name="T58" fmla="*/ 1195 w 1195"/>
                <a:gd name="T59" fmla="*/ 2 h 1093"/>
                <a:gd name="T60" fmla="*/ 1195 w 1195"/>
                <a:gd name="T61" fmla="*/ 24 h 1093"/>
                <a:gd name="T62" fmla="*/ 1125 w 1195"/>
                <a:gd name="T63" fmla="*/ 4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5" h="1093">
                  <a:moveTo>
                    <a:pt x="1125" y="43"/>
                  </a:moveTo>
                  <a:cubicBezTo>
                    <a:pt x="1063" y="60"/>
                    <a:pt x="1052" y="94"/>
                    <a:pt x="1052" y="350"/>
                  </a:cubicBezTo>
                  <a:lnTo>
                    <a:pt x="1052" y="1093"/>
                  </a:lnTo>
                  <a:lnTo>
                    <a:pt x="977" y="1093"/>
                  </a:lnTo>
                  <a:lnTo>
                    <a:pt x="359" y="311"/>
                  </a:lnTo>
                  <a:cubicBezTo>
                    <a:pt x="311" y="251"/>
                    <a:pt x="280" y="211"/>
                    <a:pt x="265" y="180"/>
                  </a:cubicBezTo>
                  <a:lnTo>
                    <a:pt x="262" y="180"/>
                  </a:lnTo>
                  <a:cubicBezTo>
                    <a:pt x="262" y="199"/>
                    <a:pt x="264" y="245"/>
                    <a:pt x="264" y="275"/>
                  </a:cubicBezTo>
                  <a:lnTo>
                    <a:pt x="264" y="647"/>
                  </a:lnTo>
                  <a:cubicBezTo>
                    <a:pt x="264" y="987"/>
                    <a:pt x="284" y="1015"/>
                    <a:pt x="354" y="1031"/>
                  </a:cubicBezTo>
                  <a:lnTo>
                    <a:pt x="448" y="1052"/>
                  </a:lnTo>
                  <a:lnTo>
                    <a:pt x="448" y="1074"/>
                  </a:lnTo>
                  <a:lnTo>
                    <a:pt x="33" y="1074"/>
                  </a:lnTo>
                  <a:lnTo>
                    <a:pt x="33" y="1052"/>
                  </a:lnTo>
                  <a:lnTo>
                    <a:pt x="103" y="1033"/>
                  </a:lnTo>
                  <a:cubicBezTo>
                    <a:pt x="165" y="1015"/>
                    <a:pt x="176" y="982"/>
                    <a:pt x="176" y="726"/>
                  </a:cubicBezTo>
                  <a:lnTo>
                    <a:pt x="176" y="207"/>
                  </a:lnTo>
                  <a:cubicBezTo>
                    <a:pt x="176" y="70"/>
                    <a:pt x="151" y="57"/>
                    <a:pt x="86" y="43"/>
                  </a:cubicBezTo>
                  <a:lnTo>
                    <a:pt x="0" y="24"/>
                  </a:lnTo>
                  <a:lnTo>
                    <a:pt x="0" y="2"/>
                  </a:lnTo>
                  <a:lnTo>
                    <a:pt x="330" y="0"/>
                  </a:lnTo>
                  <a:lnTo>
                    <a:pt x="869" y="694"/>
                  </a:lnTo>
                  <a:cubicBezTo>
                    <a:pt x="910" y="747"/>
                    <a:pt x="950" y="799"/>
                    <a:pt x="963" y="834"/>
                  </a:cubicBezTo>
                  <a:lnTo>
                    <a:pt x="966" y="834"/>
                  </a:lnTo>
                  <a:cubicBezTo>
                    <a:pt x="966" y="794"/>
                    <a:pt x="964" y="739"/>
                    <a:pt x="964" y="720"/>
                  </a:cubicBezTo>
                  <a:lnTo>
                    <a:pt x="964" y="429"/>
                  </a:lnTo>
                  <a:cubicBezTo>
                    <a:pt x="964" y="89"/>
                    <a:pt x="944" y="60"/>
                    <a:pt x="874" y="44"/>
                  </a:cubicBezTo>
                  <a:lnTo>
                    <a:pt x="780" y="24"/>
                  </a:lnTo>
                  <a:lnTo>
                    <a:pt x="780" y="2"/>
                  </a:lnTo>
                  <a:lnTo>
                    <a:pt x="1195" y="2"/>
                  </a:lnTo>
                  <a:lnTo>
                    <a:pt x="1195" y="24"/>
                  </a:lnTo>
                  <a:lnTo>
                    <a:pt x="1125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="" xmlns:a16="http://schemas.microsoft.com/office/drawing/2014/main" id="{B91A43CF-4136-4429-BF4D-5422D714A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2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79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="" xmlns:a16="http://schemas.microsoft.com/office/drawing/2014/main" id="{D3F13F93-420C-4495-9474-BBA956027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2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2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1" y="0"/>
                    <a:pt x="486" y="0"/>
                  </a:cubicBezTo>
                  <a:cubicBezTo>
                    <a:pt x="543" y="0"/>
                    <a:pt x="588" y="43"/>
                    <a:pt x="588" y="97"/>
                  </a:cubicBezTo>
                  <a:cubicBezTo>
                    <a:pt x="588" y="146"/>
                    <a:pt x="546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5AA91D8B-CA7E-4AE0-9891-900F48556A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975" y="495300"/>
              <a:ext cx="267949" cy="284480"/>
            </a:xfrm>
            <a:custGeom>
              <a:avLst/>
              <a:gdLst>
                <a:gd name="T0" fmla="*/ 371 w 773"/>
                <a:gd name="T1" fmla="*/ 823 h 823"/>
                <a:gd name="T2" fmla="*/ 0 w 773"/>
                <a:gd name="T3" fmla="*/ 434 h 823"/>
                <a:gd name="T4" fmla="*/ 401 w 773"/>
                <a:gd name="T5" fmla="*/ 0 h 823"/>
                <a:gd name="T6" fmla="*/ 773 w 773"/>
                <a:gd name="T7" fmla="*/ 392 h 823"/>
                <a:gd name="T8" fmla="*/ 371 w 773"/>
                <a:gd name="T9" fmla="*/ 823 h 823"/>
                <a:gd name="T10" fmla="*/ 360 w 773"/>
                <a:gd name="T11" fmla="*/ 54 h 823"/>
                <a:gd name="T12" fmla="*/ 360 w 773"/>
                <a:gd name="T13" fmla="*/ 54 h 823"/>
                <a:gd name="T14" fmla="*/ 155 w 773"/>
                <a:gd name="T15" fmla="*/ 348 h 823"/>
                <a:gd name="T16" fmla="*/ 404 w 773"/>
                <a:gd name="T17" fmla="*/ 769 h 823"/>
                <a:gd name="T18" fmla="*/ 619 w 773"/>
                <a:gd name="T19" fmla="*/ 470 h 823"/>
                <a:gd name="T20" fmla="*/ 360 w 773"/>
                <a:gd name="T21" fmla="*/ 54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3" h="823">
                  <a:moveTo>
                    <a:pt x="371" y="823"/>
                  </a:moveTo>
                  <a:cubicBezTo>
                    <a:pt x="144" y="823"/>
                    <a:pt x="0" y="667"/>
                    <a:pt x="0" y="434"/>
                  </a:cubicBezTo>
                  <a:cubicBezTo>
                    <a:pt x="0" y="202"/>
                    <a:pt x="155" y="0"/>
                    <a:pt x="401" y="0"/>
                  </a:cubicBezTo>
                  <a:cubicBezTo>
                    <a:pt x="628" y="0"/>
                    <a:pt x="773" y="159"/>
                    <a:pt x="773" y="392"/>
                  </a:cubicBezTo>
                  <a:cubicBezTo>
                    <a:pt x="773" y="623"/>
                    <a:pt x="614" y="823"/>
                    <a:pt x="371" y="823"/>
                  </a:cubicBezTo>
                  <a:close/>
                  <a:moveTo>
                    <a:pt x="360" y="54"/>
                  </a:moveTo>
                  <a:lnTo>
                    <a:pt x="360" y="54"/>
                  </a:lnTo>
                  <a:cubicBezTo>
                    <a:pt x="205" y="54"/>
                    <a:pt x="155" y="205"/>
                    <a:pt x="155" y="348"/>
                  </a:cubicBezTo>
                  <a:cubicBezTo>
                    <a:pt x="155" y="500"/>
                    <a:pt x="221" y="769"/>
                    <a:pt x="404" y="769"/>
                  </a:cubicBezTo>
                  <a:cubicBezTo>
                    <a:pt x="568" y="769"/>
                    <a:pt x="619" y="612"/>
                    <a:pt x="619" y="470"/>
                  </a:cubicBezTo>
                  <a:cubicBezTo>
                    <a:pt x="619" y="327"/>
                    <a:pt x="547" y="54"/>
                    <a:pt x="36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="" xmlns:a16="http://schemas.microsoft.com/office/drawing/2014/main" id="{5D646F00-30D1-4509-A7F7-729FEA8AA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1775" y="361950"/>
              <a:ext cx="277473" cy="417195"/>
            </a:xfrm>
            <a:custGeom>
              <a:avLst/>
              <a:gdLst>
                <a:gd name="T0" fmla="*/ 551 w 801"/>
                <a:gd name="T1" fmla="*/ 1201 h 1206"/>
                <a:gd name="T2" fmla="*/ 542 w 801"/>
                <a:gd name="T3" fmla="*/ 1195 h 1206"/>
                <a:gd name="T4" fmla="*/ 542 w 801"/>
                <a:gd name="T5" fmla="*/ 1074 h 1206"/>
                <a:gd name="T6" fmla="*/ 540 w 801"/>
                <a:gd name="T7" fmla="*/ 1074 h 1206"/>
                <a:gd name="T8" fmla="*/ 278 w 801"/>
                <a:gd name="T9" fmla="*/ 1206 h 1206"/>
                <a:gd name="T10" fmla="*/ 0 w 801"/>
                <a:gd name="T11" fmla="*/ 845 h 1206"/>
                <a:gd name="T12" fmla="*/ 381 w 801"/>
                <a:gd name="T13" fmla="*/ 407 h 1206"/>
                <a:gd name="T14" fmla="*/ 532 w 801"/>
                <a:gd name="T15" fmla="*/ 424 h 1206"/>
                <a:gd name="T16" fmla="*/ 532 w 801"/>
                <a:gd name="T17" fmla="*/ 208 h 1206"/>
                <a:gd name="T18" fmla="*/ 464 w 801"/>
                <a:gd name="T19" fmla="*/ 71 h 1206"/>
                <a:gd name="T20" fmla="*/ 399 w 801"/>
                <a:gd name="T21" fmla="*/ 57 h 1206"/>
                <a:gd name="T22" fmla="*/ 399 w 801"/>
                <a:gd name="T23" fmla="*/ 38 h 1206"/>
                <a:gd name="T24" fmla="*/ 659 w 801"/>
                <a:gd name="T25" fmla="*/ 0 h 1206"/>
                <a:gd name="T26" fmla="*/ 669 w 801"/>
                <a:gd name="T27" fmla="*/ 6 h 1206"/>
                <a:gd name="T28" fmla="*/ 669 w 801"/>
                <a:gd name="T29" fmla="*/ 1014 h 1206"/>
                <a:gd name="T30" fmla="*/ 737 w 801"/>
                <a:gd name="T31" fmla="*/ 1150 h 1206"/>
                <a:gd name="T32" fmla="*/ 801 w 801"/>
                <a:gd name="T33" fmla="*/ 1166 h 1206"/>
                <a:gd name="T34" fmla="*/ 801 w 801"/>
                <a:gd name="T35" fmla="*/ 1185 h 1206"/>
                <a:gd name="T36" fmla="*/ 551 w 801"/>
                <a:gd name="T37" fmla="*/ 1201 h 1206"/>
                <a:gd name="T38" fmla="*/ 532 w 801"/>
                <a:gd name="T39" fmla="*/ 589 h 1206"/>
                <a:gd name="T40" fmla="*/ 532 w 801"/>
                <a:gd name="T41" fmla="*/ 589 h 1206"/>
                <a:gd name="T42" fmla="*/ 356 w 801"/>
                <a:gd name="T43" fmla="*/ 461 h 1206"/>
                <a:gd name="T44" fmla="*/ 133 w 801"/>
                <a:gd name="T45" fmla="*/ 745 h 1206"/>
                <a:gd name="T46" fmla="*/ 380 w 801"/>
                <a:gd name="T47" fmla="*/ 1106 h 1206"/>
                <a:gd name="T48" fmla="*/ 532 w 801"/>
                <a:gd name="T49" fmla="*/ 994 h 1206"/>
                <a:gd name="T50" fmla="*/ 532 w 801"/>
                <a:gd name="T51" fmla="*/ 589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1" h="1206">
                  <a:moveTo>
                    <a:pt x="551" y="1201"/>
                  </a:moveTo>
                  <a:lnTo>
                    <a:pt x="542" y="1195"/>
                  </a:lnTo>
                  <a:lnTo>
                    <a:pt x="542" y="1074"/>
                  </a:lnTo>
                  <a:lnTo>
                    <a:pt x="540" y="1074"/>
                  </a:lnTo>
                  <a:cubicBezTo>
                    <a:pt x="467" y="1149"/>
                    <a:pt x="392" y="1206"/>
                    <a:pt x="278" y="1206"/>
                  </a:cubicBezTo>
                  <a:cubicBezTo>
                    <a:pt x="81" y="1206"/>
                    <a:pt x="0" y="994"/>
                    <a:pt x="0" y="845"/>
                  </a:cubicBezTo>
                  <a:cubicBezTo>
                    <a:pt x="0" y="616"/>
                    <a:pt x="125" y="407"/>
                    <a:pt x="381" y="407"/>
                  </a:cubicBezTo>
                  <a:cubicBezTo>
                    <a:pt x="429" y="407"/>
                    <a:pt x="480" y="408"/>
                    <a:pt x="532" y="424"/>
                  </a:cubicBezTo>
                  <a:lnTo>
                    <a:pt x="532" y="208"/>
                  </a:lnTo>
                  <a:cubicBezTo>
                    <a:pt x="532" y="92"/>
                    <a:pt x="523" y="84"/>
                    <a:pt x="464" y="71"/>
                  </a:cubicBezTo>
                  <a:lnTo>
                    <a:pt x="399" y="57"/>
                  </a:lnTo>
                  <a:lnTo>
                    <a:pt x="399" y="38"/>
                  </a:lnTo>
                  <a:lnTo>
                    <a:pt x="659" y="0"/>
                  </a:lnTo>
                  <a:lnTo>
                    <a:pt x="669" y="6"/>
                  </a:lnTo>
                  <a:lnTo>
                    <a:pt x="669" y="1014"/>
                  </a:lnTo>
                  <a:cubicBezTo>
                    <a:pt x="669" y="1129"/>
                    <a:pt x="680" y="1136"/>
                    <a:pt x="737" y="1150"/>
                  </a:cubicBezTo>
                  <a:lnTo>
                    <a:pt x="801" y="1166"/>
                  </a:lnTo>
                  <a:lnTo>
                    <a:pt x="801" y="1185"/>
                  </a:lnTo>
                  <a:lnTo>
                    <a:pt x="551" y="1201"/>
                  </a:lnTo>
                  <a:close/>
                  <a:moveTo>
                    <a:pt x="532" y="589"/>
                  </a:moveTo>
                  <a:lnTo>
                    <a:pt x="532" y="589"/>
                  </a:lnTo>
                  <a:cubicBezTo>
                    <a:pt x="532" y="513"/>
                    <a:pt x="453" y="461"/>
                    <a:pt x="356" y="461"/>
                  </a:cubicBezTo>
                  <a:cubicBezTo>
                    <a:pt x="205" y="461"/>
                    <a:pt x="133" y="600"/>
                    <a:pt x="133" y="745"/>
                  </a:cubicBezTo>
                  <a:cubicBezTo>
                    <a:pt x="133" y="894"/>
                    <a:pt x="192" y="1106"/>
                    <a:pt x="380" y="1106"/>
                  </a:cubicBezTo>
                  <a:cubicBezTo>
                    <a:pt x="470" y="1106"/>
                    <a:pt x="532" y="1045"/>
                    <a:pt x="532" y="994"/>
                  </a:cubicBezTo>
                  <a:lnTo>
                    <a:pt x="532" y="5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="" xmlns:a16="http://schemas.microsoft.com/office/drawing/2014/main" id="{145644EB-4795-4858-931A-0FDA0ED2B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050" y="495300"/>
              <a:ext cx="311761" cy="273685"/>
            </a:xfrm>
            <a:custGeom>
              <a:avLst/>
              <a:gdLst>
                <a:gd name="T0" fmla="*/ 519 w 901"/>
                <a:gd name="T1" fmla="*/ 791 h 791"/>
                <a:gd name="T2" fmla="*/ 519 w 901"/>
                <a:gd name="T3" fmla="*/ 772 h 791"/>
                <a:gd name="T4" fmla="*/ 578 w 901"/>
                <a:gd name="T5" fmla="*/ 756 h 791"/>
                <a:gd name="T6" fmla="*/ 642 w 901"/>
                <a:gd name="T7" fmla="*/ 616 h 791"/>
                <a:gd name="T8" fmla="*/ 642 w 901"/>
                <a:gd name="T9" fmla="*/ 278 h 791"/>
                <a:gd name="T10" fmla="*/ 448 w 901"/>
                <a:gd name="T11" fmla="*/ 100 h 791"/>
                <a:gd name="T12" fmla="*/ 270 w 901"/>
                <a:gd name="T13" fmla="*/ 211 h 791"/>
                <a:gd name="T14" fmla="*/ 270 w 901"/>
                <a:gd name="T15" fmla="*/ 616 h 791"/>
                <a:gd name="T16" fmla="*/ 333 w 901"/>
                <a:gd name="T17" fmla="*/ 756 h 791"/>
                <a:gd name="T18" fmla="*/ 392 w 901"/>
                <a:gd name="T19" fmla="*/ 772 h 791"/>
                <a:gd name="T20" fmla="*/ 392 w 901"/>
                <a:gd name="T21" fmla="*/ 791 h 791"/>
                <a:gd name="T22" fmla="*/ 11 w 901"/>
                <a:gd name="T23" fmla="*/ 791 h 791"/>
                <a:gd name="T24" fmla="*/ 11 w 901"/>
                <a:gd name="T25" fmla="*/ 772 h 791"/>
                <a:gd name="T26" fmla="*/ 70 w 901"/>
                <a:gd name="T27" fmla="*/ 756 h 791"/>
                <a:gd name="T28" fmla="*/ 133 w 901"/>
                <a:gd name="T29" fmla="*/ 616 h 791"/>
                <a:gd name="T30" fmla="*/ 133 w 901"/>
                <a:gd name="T31" fmla="*/ 216 h 791"/>
                <a:gd name="T32" fmla="*/ 65 w 901"/>
                <a:gd name="T33" fmla="*/ 79 h 791"/>
                <a:gd name="T34" fmla="*/ 0 w 901"/>
                <a:gd name="T35" fmla="*/ 65 h 791"/>
                <a:gd name="T36" fmla="*/ 0 w 901"/>
                <a:gd name="T37" fmla="*/ 46 h 791"/>
                <a:gd name="T38" fmla="*/ 251 w 901"/>
                <a:gd name="T39" fmla="*/ 8 h 791"/>
                <a:gd name="T40" fmla="*/ 260 w 901"/>
                <a:gd name="T41" fmla="*/ 14 h 791"/>
                <a:gd name="T42" fmla="*/ 260 w 901"/>
                <a:gd name="T43" fmla="*/ 135 h 791"/>
                <a:gd name="T44" fmla="*/ 262 w 901"/>
                <a:gd name="T45" fmla="*/ 135 h 791"/>
                <a:gd name="T46" fmla="*/ 529 w 901"/>
                <a:gd name="T47" fmla="*/ 0 h 791"/>
                <a:gd name="T48" fmla="*/ 778 w 901"/>
                <a:gd name="T49" fmla="*/ 243 h 791"/>
                <a:gd name="T50" fmla="*/ 778 w 901"/>
                <a:gd name="T51" fmla="*/ 616 h 791"/>
                <a:gd name="T52" fmla="*/ 842 w 901"/>
                <a:gd name="T53" fmla="*/ 756 h 791"/>
                <a:gd name="T54" fmla="*/ 901 w 901"/>
                <a:gd name="T55" fmla="*/ 772 h 791"/>
                <a:gd name="T56" fmla="*/ 901 w 901"/>
                <a:gd name="T57" fmla="*/ 791 h 791"/>
                <a:gd name="T58" fmla="*/ 519 w 901"/>
                <a:gd name="T5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1" h="791">
                  <a:moveTo>
                    <a:pt x="519" y="791"/>
                  </a:moveTo>
                  <a:lnTo>
                    <a:pt x="519" y="772"/>
                  </a:lnTo>
                  <a:lnTo>
                    <a:pt x="578" y="756"/>
                  </a:lnTo>
                  <a:cubicBezTo>
                    <a:pt x="634" y="742"/>
                    <a:pt x="642" y="732"/>
                    <a:pt x="642" y="616"/>
                  </a:cubicBezTo>
                  <a:lnTo>
                    <a:pt x="642" y="278"/>
                  </a:lnTo>
                  <a:cubicBezTo>
                    <a:pt x="642" y="168"/>
                    <a:pt x="569" y="100"/>
                    <a:pt x="448" y="100"/>
                  </a:cubicBezTo>
                  <a:cubicBezTo>
                    <a:pt x="340" y="100"/>
                    <a:pt x="270" y="159"/>
                    <a:pt x="270" y="211"/>
                  </a:cubicBezTo>
                  <a:lnTo>
                    <a:pt x="270" y="616"/>
                  </a:lnTo>
                  <a:cubicBezTo>
                    <a:pt x="270" y="732"/>
                    <a:pt x="278" y="742"/>
                    <a:pt x="333" y="756"/>
                  </a:cubicBezTo>
                  <a:lnTo>
                    <a:pt x="392" y="772"/>
                  </a:lnTo>
                  <a:lnTo>
                    <a:pt x="392" y="791"/>
                  </a:lnTo>
                  <a:lnTo>
                    <a:pt x="11" y="791"/>
                  </a:lnTo>
                  <a:lnTo>
                    <a:pt x="11" y="772"/>
                  </a:lnTo>
                  <a:lnTo>
                    <a:pt x="70" y="756"/>
                  </a:lnTo>
                  <a:cubicBezTo>
                    <a:pt x="125" y="742"/>
                    <a:pt x="133" y="732"/>
                    <a:pt x="133" y="616"/>
                  </a:cubicBezTo>
                  <a:lnTo>
                    <a:pt x="133" y="216"/>
                  </a:lnTo>
                  <a:cubicBezTo>
                    <a:pt x="133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51" y="8"/>
                  </a:lnTo>
                  <a:lnTo>
                    <a:pt x="260" y="14"/>
                  </a:lnTo>
                  <a:lnTo>
                    <a:pt x="260" y="135"/>
                  </a:lnTo>
                  <a:lnTo>
                    <a:pt x="262" y="135"/>
                  </a:lnTo>
                  <a:cubicBezTo>
                    <a:pt x="338" y="59"/>
                    <a:pt x="416" y="0"/>
                    <a:pt x="529" y="0"/>
                  </a:cubicBezTo>
                  <a:cubicBezTo>
                    <a:pt x="683" y="0"/>
                    <a:pt x="778" y="92"/>
                    <a:pt x="778" y="243"/>
                  </a:cubicBezTo>
                  <a:lnTo>
                    <a:pt x="778" y="616"/>
                  </a:lnTo>
                  <a:cubicBezTo>
                    <a:pt x="778" y="732"/>
                    <a:pt x="786" y="742"/>
                    <a:pt x="842" y="756"/>
                  </a:cubicBezTo>
                  <a:lnTo>
                    <a:pt x="901" y="772"/>
                  </a:lnTo>
                  <a:lnTo>
                    <a:pt x="901" y="791"/>
                  </a:lnTo>
                  <a:lnTo>
                    <a:pt x="519" y="7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="" xmlns:a16="http://schemas.microsoft.com/office/drawing/2014/main" id="{D07579DB-2FF1-4687-B88A-75F6971666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0425" y="495300"/>
              <a:ext cx="241916" cy="280035"/>
            </a:xfrm>
            <a:custGeom>
              <a:avLst/>
              <a:gdLst>
                <a:gd name="T0" fmla="*/ 441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0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7 w 699"/>
                <a:gd name="T19" fmla="*/ 177 h 809"/>
                <a:gd name="T20" fmla="*/ 147 w 699"/>
                <a:gd name="T21" fmla="*/ 207 h 809"/>
                <a:gd name="T22" fmla="*/ 144 w 699"/>
                <a:gd name="T23" fmla="*/ 215 h 809"/>
                <a:gd name="T24" fmla="*/ 82 w 699"/>
                <a:gd name="T25" fmla="*/ 232 h 809"/>
                <a:gd name="T26" fmla="*/ 41 w 699"/>
                <a:gd name="T27" fmla="*/ 193 h 809"/>
                <a:gd name="T28" fmla="*/ 128 w 699"/>
                <a:gd name="T29" fmla="*/ 67 h 809"/>
                <a:gd name="T30" fmla="*/ 317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1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39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1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0" y="679"/>
                  </a:lnTo>
                  <a:cubicBezTo>
                    <a:pt x="382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5" y="74"/>
                    <a:pt x="260" y="74"/>
                  </a:cubicBezTo>
                  <a:cubicBezTo>
                    <a:pt x="168" y="74"/>
                    <a:pt x="147" y="124"/>
                    <a:pt x="147" y="177"/>
                  </a:cubicBezTo>
                  <a:lnTo>
                    <a:pt x="147" y="207"/>
                  </a:lnTo>
                  <a:lnTo>
                    <a:pt x="144" y="215"/>
                  </a:lnTo>
                  <a:cubicBezTo>
                    <a:pt x="127" y="224"/>
                    <a:pt x="101" y="232"/>
                    <a:pt x="82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8" y="67"/>
                  </a:cubicBezTo>
                  <a:cubicBezTo>
                    <a:pt x="179" y="31"/>
                    <a:pt x="244" y="0"/>
                    <a:pt x="317" y="0"/>
                  </a:cubicBezTo>
                  <a:cubicBezTo>
                    <a:pt x="498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8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1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6" y="436"/>
                    <a:pt x="139" y="507"/>
                    <a:pt x="139" y="585"/>
                  </a:cubicBezTo>
                  <a:cubicBezTo>
                    <a:pt x="139" y="661"/>
                    <a:pt x="209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="" xmlns:a16="http://schemas.microsoft.com/office/drawing/2014/main" id="{7C995DA5-7EE2-4EA6-BB10-701889E31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0475" y="495300"/>
              <a:ext cx="253980" cy="406400"/>
            </a:xfrm>
            <a:custGeom>
              <a:avLst/>
              <a:gdLst>
                <a:gd name="T0" fmla="*/ 727 w 734"/>
                <a:gd name="T1" fmla="*/ 128 h 1175"/>
                <a:gd name="T2" fmla="*/ 610 w 734"/>
                <a:gd name="T3" fmla="*/ 128 h 1175"/>
                <a:gd name="T4" fmla="*/ 635 w 734"/>
                <a:gd name="T5" fmla="*/ 234 h 1175"/>
                <a:gd name="T6" fmla="*/ 336 w 734"/>
                <a:gd name="T7" fmla="*/ 480 h 1175"/>
                <a:gd name="T8" fmla="*/ 216 w 734"/>
                <a:gd name="T9" fmla="*/ 461 h 1175"/>
                <a:gd name="T10" fmla="*/ 154 w 734"/>
                <a:gd name="T11" fmla="*/ 512 h 1175"/>
                <a:gd name="T12" fmla="*/ 109 w 734"/>
                <a:gd name="T13" fmla="*/ 584 h 1175"/>
                <a:gd name="T14" fmla="*/ 247 w 734"/>
                <a:gd name="T15" fmla="*/ 666 h 1175"/>
                <a:gd name="T16" fmla="*/ 457 w 734"/>
                <a:gd name="T17" fmla="*/ 665 h 1175"/>
                <a:gd name="T18" fmla="*/ 695 w 734"/>
                <a:gd name="T19" fmla="*/ 871 h 1175"/>
                <a:gd name="T20" fmla="*/ 309 w 734"/>
                <a:gd name="T21" fmla="*/ 1175 h 1175"/>
                <a:gd name="T22" fmla="*/ 0 w 734"/>
                <a:gd name="T23" fmla="*/ 963 h 1175"/>
                <a:gd name="T24" fmla="*/ 157 w 734"/>
                <a:gd name="T25" fmla="*/ 773 h 1175"/>
                <a:gd name="T26" fmla="*/ 157 w 734"/>
                <a:gd name="T27" fmla="*/ 771 h 1175"/>
                <a:gd name="T28" fmla="*/ 3 w 734"/>
                <a:gd name="T29" fmla="*/ 642 h 1175"/>
                <a:gd name="T30" fmla="*/ 77 w 734"/>
                <a:gd name="T31" fmla="*/ 522 h 1175"/>
                <a:gd name="T32" fmla="*/ 173 w 734"/>
                <a:gd name="T33" fmla="*/ 444 h 1175"/>
                <a:gd name="T34" fmla="*/ 58 w 734"/>
                <a:gd name="T35" fmla="*/ 248 h 1175"/>
                <a:gd name="T36" fmla="*/ 357 w 734"/>
                <a:gd name="T37" fmla="*/ 0 h 1175"/>
                <a:gd name="T38" fmla="*/ 548 w 734"/>
                <a:gd name="T39" fmla="*/ 59 h 1175"/>
                <a:gd name="T40" fmla="*/ 734 w 734"/>
                <a:gd name="T41" fmla="*/ 51 h 1175"/>
                <a:gd name="T42" fmla="*/ 734 w 734"/>
                <a:gd name="T43" fmla="*/ 121 h 1175"/>
                <a:gd name="T44" fmla="*/ 727 w 734"/>
                <a:gd name="T45" fmla="*/ 128 h 1175"/>
                <a:gd name="T46" fmla="*/ 402 w 734"/>
                <a:gd name="T47" fmla="*/ 784 h 1175"/>
                <a:gd name="T48" fmla="*/ 402 w 734"/>
                <a:gd name="T49" fmla="*/ 784 h 1175"/>
                <a:gd name="T50" fmla="*/ 232 w 734"/>
                <a:gd name="T51" fmla="*/ 784 h 1175"/>
                <a:gd name="T52" fmla="*/ 111 w 734"/>
                <a:gd name="T53" fmla="*/ 922 h 1175"/>
                <a:gd name="T54" fmla="*/ 360 w 734"/>
                <a:gd name="T55" fmla="*/ 1119 h 1175"/>
                <a:gd name="T56" fmla="*/ 595 w 734"/>
                <a:gd name="T57" fmla="*/ 938 h 1175"/>
                <a:gd name="T58" fmla="*/ 402 w 734"/>
                <a:gd name="T59" fmla="*/ 784 h 1175"/>
                <a:gd name="T60" fmla="*/ 335 w 734"/>
                <a:gd name="T61" fmla="*/ 47 h 1175"/>
                <a:gd name="T62" fmla="*/ 335 w 734"/>
                <a:gd name="T63" fmla="*/ 47 h 1175"/>
                <a:gd name="T64" fmla="*/ 200 w 734"/>
                <a:gd name="T65" fmla="*/ 212 h 1175"/>
                <a:gd name="T66" fmla="*/ 360 w 734"/>
                <a:gd name="T67" fmla="*/ 436 h 1175"/>
                <a:gd name="T68" fmla="*/ 494 w 734"/>
                <a:gd name="T69" fmla="*/ 272 h 1175"/>
                <a:gd name="T70" fmla="*/ 335 w 734"/>
                <a:gd name="T71" fmla="*/ 47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4" h="1175">
                  <a:moveTo>
                    <a:pt x="727" y="128"/>
                  </a:moveTo>
                  <a:lnTo>
                    <a:pt x="610" y="128"/>
                  </a:lnTo>
                  <a:cubicBezTo>
                    <a:pt x="624" y="148"/>
                    <a:pt x="635" y="193"/>
                    <a:pt x="635" y="234"/>
                  </a:cubicBezTo>
                  <a:cubicBezTo>
                    <a:pt x="635" y="395"/>
                    <a:pt x="483" y="480"/>
                    <a:pt x="336" y="480"/>
                  </a:cubicBezTo>
                  <a:cubicBezTo>
                    <a:pt x="295" y="480"/>
                    <a:pt x="254" y="474"/>
                    <a:pt x="216" y="461"/>
                  </a:cubicBezTo>
                  <a:lnTo>
                    <a:pt x="154" y="512"/>
                  </a:lnTo>
                  <a:cubicBezTo>
                    <a:pt x="127" y="534"/>
                    <a:pt x="109" y="560"/>
                    <a:pt x="109" y="584"/>
                  </a:cubicBezTo>
                  <a:cubicBezTo>
                    <a:pt x="109" y="634"/>
                    <a:pt x="165" y="666"/>
                    <a:pt x="247" y="666"/>
                  </a:cubicBezTo>
                  <a:lnTo>
                    <a:pt x="457" y="665"/>
                  </a:lnTo>
                  <a:cubicBezTo>
                    <a:pt x="579" y="663"/>
                    <a:pt x="695" y="720"/>
                    <a:pt x="695" y="871"/>
                  </a:cubicBezTo>
                  <a:cubicBezTo>
                    <a:pt x="695" y="1044"/>
                    <a:pt x="532" y="1175"/>
                    <a:pt x="309" y="1175"/>
                  </a:cubicBezTo>
                  <a:cubicBezTo>
                    <a:pt x="184" y="1175"/>
                    <a:pt x="0" y="1111"/>
                    <a:pt x="0" y="963"/>
                  </a:cubicBezTo>
                  <a:cubicBezTo>
                    <a:pt x="0" y="865"/>
                    <a:pt x="85" y="797"/>
                    <a:pt x="157" y="773"/>
                  </a:cubicBezTo>
                  <a:lnTo>
                    <a:pt x="157" y="771"/>
                  </a:lnTo>
                  <a:cubicBezTo>
                    <a:pt x="71" y="765"/>
                    <a:pt x="3" y="717"/>
                    <a:pt x="3" y="642"/>
                  </a:cubicBezTo>
                  <a:cubicBezTo>
                    <a:pt x="3" y="593"/>
                    <a:pt x="39" y="553"/>
                    <a:pt x="77" y="522"/>
                  </a:cubicBezTo>
                  <a:lnTo>
                    <a:pt x="173" y="444"/>
                  </a:lnTo>
                  <a:cubicBezTo>
                    <a:pt x="104" y="409"/>
                    <a:pt x="58" y="344"/>
                    <a:pt x="58" y="248"/>
                  </a:cubicBezTo>
                  <a:cubicBezTo>
                    <a:pt x="58" y="86"/>
                    <a:pt x="209" y="0"/>
                    <a:pt x="357" y="0"/>
                  </a:cubicBezTo>
                  <a:cubicBezTo>
                    <a:pt x="444" y="0"/>
                    <a:pt x="513" y="27"/>
                    <a:pt x="548" y="59"/>
                  </a:cubicBezTo>
                  <a:lnTo>
                    <a:pt x="734" y="51"/>
                  </a:lnTo>
                  <a:lnTo>
                    <a:pt x="734" y="121"/>
                  </a:lnTo>
                  <a:lnTo>
                    <a:pt x="727" y="128"/>
                  </a:lnTo>
                  <a:close/>
                  <a:moveTo>
                    <a:pt x="402" y="784"/>
                  </a:moveTo>
                  <a:lnTo>
                    <a:pt x="402" y="784"/>
                  </a:lnTo>
                  <a:lnTo>
                    <a:pt x="232" y="784"/>
                  </a:lnTo>
                  <a:cubicBezTo>
                    <a:pt x="165" y="784"/>
                    <a:pt x="111" y="844"/>
                    <a:pt x="111" y="922"/>
                  </a:cubicBezTo>
                  <a:cubicBezTo>
                    <a:pt x="111" y="1063"/>
                    <a:pt x="244" y="1119"/>
                    <a:pt x="360" y="1119"/>
                  </a:cubicBezTo>
                  <a:cubicBezTo>
                    <a:pt x="471" y="1119"/>
                    <a:pt x="595" y="1057"/>
                    <a:pt x="595" y="938"/>
                  </a:cubicBezTo>
                  <a:cubicBezTo>
                    <a:pt x="595" y="824"/>
                    <a:pt x="498" y="784"/>
                    <a:pt x="402" y="784"/>
                  </a:cubicBezTo>
                  <a:close/>
                  <a:moveTo>
                    <a:pt x="335" y="47"/>
                  </a:moveTo>
                  <a:lnTo>
                    <a:pt x="335" y="47"/>
                  </a:lnTo>
                  <a:cubicBezTo>
                    <a:pt x="243" y="47"/>
                    <a:pt x="200" y="120"/>
                    <a:pt x="200" y="212"/>
                  </a:cubicBezTo>
                  <a:cubicBezTo>
                    <a:pt x="200" y="313"/>
                    <a:pt x="254" y="436"/>
                    <a:pt x="360" y="436"/>
                  </a:cubicBezTo>
                  <a:cubicBezTo>
                    <a:pt x="451" y="436"/>
                    <a:pt x="494" y="364"/>
                    <a:pt x="494" y="272"/>
                  </a:cubicBezTo>
                  <a:cubicBezTo>
                    <a:pt x="494" y="175"/>
                    <a:pt x="440" y="47"/>
                    <a:pt x="33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="" xmlns:a16="http://schemas.microsoft.com/office/drawing/2014/main" id="{89E6ACDB-8F2B-4916-B951-DF1671EDC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7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3 w 699"/>
                <a:gd name="T3" fmla="*/ 800 h 809"/>
                <a:gd name="T4" fmla="*/ 433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1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2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5 w 699"/>
                <a:gd name="T33" fmla="*/ 253 h 809"/>
                <a:gd name="T34" fmla="*/ 555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3" y="800"/>
                  </a:lnTo>
                  <a:lnTo>
                    <a:pt x="433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1" y="74"/>
                  </a:cubicBezTo>
                  <a:cubicBezTo>
                    <a:pt x="169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1" y="232"/>
                    <a:pt x="42" y="223"/>
                    <a:pt x="42" y="193"/>
                  </a:cubicBezTo>
                  <a:cubicBezTo>
                    <a:pt x="42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5" y="113"/>
                    <a:pt x="555" y="253"/>
                  </a:cubicBezTo>
                  <a:lnTo>
                    <a:pt x="555" y="598"/>
                  </a:lnTo>
                  <a:cubicBezTo>
                    <a:pt x="555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6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="" xmlns:a16="http://schemas.microsoft.com/office/drawing/2014/main" id="{34E32B50-B307-4428-9FCF-012B9CF5F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361950"/>
              <a:ext cx="135245" cy="410210"/>
            </a:xfrm>
            <a:custGeom>
              <a:avLst/>
              <a:gdLst>
                <a:gd name="T0" fmla="*/ 11 w 392"/>
                <a:gd name="T1" fmla="*/ 1185 h 1185"/>
                <a:gd name="T2" fmla="*/ 11 w 392"/>
                <a:gd name="T3" fmla="*/ 1166 h 1185"/>
                <a:gd name="T4" fmla="*/ 70 w 392"/>
                <a:gd name="T5" fmla="*/ 1150 h 1185"/>
                <a:gd name="T6" fmla="*/ 133 w 392"/>
                <a:gd name="T7" fmla="*/ 1010 h 1185"/>
                <a:gd name="T8" fmla="*/ 133 w 392"/>
                <a:gd name="T9" fmla="*/ 208 h 1185"/>
                <a:gd name="T10" fmla="*/ 65 w 392"/>
                <a:gd name="T11" fmla="*/ 71 h 1185"/>
                <a:gd name="T12" fmla="*/ 0 w 392"/>
                <a:gd name="T13" fmla="*/ 57 h 1185"/>
                <a:gd name="T14" fmla="*/ 0 w 392"/>
                <a:gd name="T15" fmla="*/ 38 h 1185"/>
                <a:gd name="T16" fmla="*/ 260 w 392"/>
                <a:gd name="T17" fmla="*/ 0 h 1185"/>
                <a:gd name="T18" fmla="*/ 270 w 392"/>
                <a:gd name="T19" fmla="*/ 6 h 1185"/>
                <a:gd name="T20" fmla="*/ 270 w 392"/>
                <a:gd name="T21" fmla="*/ 1010 h 1185"/>
                <a:gd name="T22" fmla="*/ 333 w 392"/>
                <a:gd name="T23" fmla="*/ 1150 h 1185"/>
                <a:gd name="T24" fmla="*/ 392 w 392"/>
                <a:gd name="T25" fmla="*/ 1166 h 1185"/>
                <a:gd name="T26" fmla="*/ 392 w 392"/>
                <a:gd name="T27" fmla="*/ 1185 h 1185"/>
                <a:gd name="T28" fmla="*/ 11 w 392"/>
                <a:gd name="T29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2" h="1185">
                  <a:moveTo>
                    <a:pt x="11" y="1185"/>
                  </a:moveTo>
                  <a:lnTo>
                    <a:pt x="11" y="1166"/>
                  </a:lnTo>
                  <a:lnTo>
                    <a:pt x="70" y="1150"/>
                  </a:lnTo>
                  <a:cubicBezTo>
                    <a:pt x="125" y="1136"/>
                    <a:pt x="133" y="1126"/>
                    <a:pt x="133" y="1010"/>
                  </a:cubicBezTo>
                  <a:lnTo>
                    <a:pt x="133" y="208"/>
                  </a:lnTo>
                  <a:cubicBezTo>
                    <a:pt x="133" y="92"/>
                    <a:pt x="124" y="84"/>
                    <a:pt x="65" y="71"/>
                  </a:cubicBezTo>
                  <a:lnTo>
                    <a:pt x="0" y="57"/>
                  </a:lnTo>
                  <a:lnTo>
                    <a:pt x="0" y="38"/>
                  </a:lnTo>
                  <a:lnTo>
                    <a:pt x="260" y="0"/>
                  </a:lnTo>
                  <a:lnTo>
                    <a:pt x="270" y="6"/>
                  </a:lnTo>
                  <a:lnTo>
                    <a:pt x="270" y="1010"/>
                  </a:lnTo>
                  <a:cubicBezTo>
                    <a:pt x="270" y="1126"/>
                    <a:pt x="278" y="1136"/>
                    <a:pt x="333" y="1150"/>
                  </a:cubicBezTo>
                  <a:lnTo>
                    <a:pt x="392" y="1166"/>
                  </a:lnTo>
                  <a:lnTo>
                    <a:pt x="392" y="1185"/>
                  </a:lnTo>
                  <a:lnTo>
                    <a:pt x="11" y="1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="" xmlns:a16="http://schemas.microsoft.com/office/drawing/2014/main" id="{12FA8521-8430-4014-B5E2-7B108CC6AB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495300"/>
              <a:ext cx="221598" cy="282575"/>
            </a:xfrm>
            <a:custGeom>
              <a:avLst/>
              <a:gdLst>
                <a:gd name="T0" fmla="*/ 327 w 641"/>
                <a:gd name="T1" fmla="*/ 817 h 817"/>
                <a:gd name="T2" fmla="*/ 0 w 641"/>
                <a:gd name="T3" fmla="*/ 444 h 817"/>
                <a:gd name="T4" fmla="*/ 359 w 641"/>
                <a:gd name="T5" fmla="*/ 0 h 817"/>
                <a:gd name="T6" fmla="*/ 636 w 641"/>
                <a:gd name="T7" fmla="*/ 279 h 817"/>
                <a:gd name="T8" fmla="*/ 634 w 641"/>
                <a:gd name="T9" fmla="*/ 310 h 817"/>
                <a:gd name="T10" fmla="*/ 118 w 641"/>
                <a:gd name="T11" fmla="*/ 310 h 817"/>
                <a:gd name="T12" fmla="*/ 407 w 641"/>
                <a:gd name="T13" fmla="*/ 690 h 817"/>
                <a:gd name="T14" fmla="*/ 625 w 641"/>
                <a:gd name="T15" fmla="*/ 623 h 817"/>
                <a:gd name="T16" fmla="*/ 641 w 641"/>
                <a:gd name="T17" fmla="*/ 644 h 817"/>
                <a:gd name="T18" fmla="*/ 327 w 641"/>
                <a:gd name="T19" fmla="*/ 817 h 817"/>
                <a:gd name="T20" fmla="*/ 318 w 641"/>
                <a:gd name="T21" fmla="*/ 66 h 817"/>
                <a:gd name="T22" fmla="*/ 318 w 641"/>
                <a:gd name="T23" fmla="*/ 66 h 817"/>
                <a:gd name="T24" fmla="*/ 118 w 641"/>
                <a:gd name="T25" fmla="*/ 258 h 817"/>
                <a:gd name="T26" fmla="*/ 345 w 641"/>
                <a:gd name="T27" fmla="*/ 258 h 817"/>
                <a:gd name="T28" fmla="*/ 486 w 641"/>
                <a:gd name="T29" fmla="*/ 191 h 817"/>
                <a:gd name="T30" fmla="*/ 318 w 641"/>
                <a:gd name="T31" fmla="*/ 66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1" h="817">
                  <a:moveTo>
                    <a:pt x="327" y="817"/>
                  </a:moveTo>
                  <a:cubicBezTo>
                    <a:pt x="151" y="817"/>
                    <a:pt x="0" y="679"/>
                    <a:pt x="0" y="444"/>
                  </a:cubicBezTo>
                  <a:cubicBezTo>
                    <a:pt x="0" y="228"/>
                    <a:pt x="121" y="0"/>
                    <a:pt x="359" y="0"/>
                  </a:cubicBezTo>
                  <a:cubicBezTo>
                    <a:pt x="548" y="0"/>
                    <a:pt x="636" y="158"/>
                    <a:pt x="636" y="279"/>
                  </a:cubicBezTo>
                  <a:cubicBezTo>
                    <a:pt x="636" y="290"/>
                    <a:pt x="636" y="301"/>
                    <a:pt x="634" y="310"/>
                  </a:cubicBezTo>
                  <a:lnTo>
                    <a:pt x="118" y="310"/>
                  </a:lnTo>
                  <a:cubicBezTo>
                    <a:pt x="103" y="503"/>
                    <a:pt x="194" y="690"/>
                    <a:pt x="407" y="690"/>
                  </a:cubicBezTo>
                  <a:cubicBezTo>
                    <a:pt x="512" y="690"/>
                    <a:pt x="586" y="652"/>
                    <a:pt x="625" y="623"/>
                  </a:cubicBezTo>
                  <a:lnTo>
                    <a:pt x="641" y="644"/>
                  </a:lnTo>
                  <a:cubicBezTo>
                    <a:pt x="547" y="741"/>
                    <a:pt x="474" y="817"/>
                    <a:pt x="327" y="817"/>
                  </a:cubicBezTo>
                  <a:close/>
                  <a:moveTo>
                    <a:pt x="318" y="66"/>
                  </a:moveTo>
                  <a:lnTo>
                    <a:pt x="318" y="66"/>
                  </a:lnTo>
                  <a:cubicBezTo>
                    <a:pt x="192" y="66"/>
                    <a:pt x="126" y="172"/>
                    <a:pt x="118" y="258"/>
                  </a:cubicBezTo>
                  <a:lnTo>
                    <a:pt x="345" y="258"/>
                  </a:lnTo>
                  <a:cubicBezTo>
                    <a:pt x="463" y="258"/>
                    <a:pt x="486" y="239"/>
                    <a:pt x="486" y="191"/>
                  </a:cubicBezTo>
                  <a:cubicBezTo>
                    <a:pt x="486" y="136"/>
                    <a:pt x="424" y="66"/>
                    <a:pt x="31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="" xmlns:a16="http://schemas.microsoft.com/office/drawing/2014/main" id="{0478DF81-6069-4EA6-A533-68313DDE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450" y="495300"/>
              <a:ext cx="203184" cy="273685"/>
            </a:xfrm>
            <a:custGeom>
              <a:avLst/>
              <a:gdLst>
                <a:gd name="T0" fmla="*/ 502 w 588"/>
                <a:gd name="T1" fmla="*/ 181 h 791"/>
                <a:gd name="T2" fmla="*/ 494 w 588"/>
                <a:gd name="T3" fmla="*/ 178 h 791"/>
                <a:gd name="T4" fmla="*/ 399 w 588"/>
                <a:gd name="T5" fmla="*/ 119 h 791"/>
                <a:gd name="T6" fmla="*/ 283 w 588"/>
                <a:gd name="T7" fmla="*/ 213 h 791"/>
                <a:gd name="T8" fmla="*/ 283 w 588"/>
                <a:gd name="T9" fmla="*/ 616 h 791"/>
                <a:gd name="T10" fmla="*/ 354 w 588"/>
                <a:gd name="T11" fmla="*/ 751 h 791"/>
                <a:gd name="T12" fmla="*/ 445 w 588"/>
                <a:gd name="T13" fmla="*/ 772 h 791"/>
                <a:gd name="T14" fmla="*/ 445 w 588"/>
                <a:gd name="T15" fmla="*/ 791 h 791"/>
                <a:gd name="T16" fmla="*/ 24 w 588"/>
                <a:gd name="T17" fmla="*/ 791 h 791"/>
                <a:gd name="T18" fmla="*/ 24 w 588"/>
                <a:gd name="T19" fmla="*/ 772 h 791"/>
                <a:gd name="T20" fmla="*/ 83 w 588"/>
                <a:gd name="T21" fmla="*/ 756 h 791"/>
                <a:gd name="T22" fmla="*/ 146 w 588"/>
                <a:gd name="T23" fmla="*/ 616 h 791"/>
                <a:gd name="T24" fmla="*/ 146 w 588"/>
                <a:gd name="T25" fmla="*/ 216 h 791"/>
                <a:gd name="T26" fmla="*/ 65 w 588"/>
                <a:gd name="T27" fmla="*/ 79 h 791"/>
                <a:gd name="T28" fmla="*/ 0 w 588"/>
                <a:gd name="T29" fmla="*/ 65 h 791"/>
                <a:gd name="T30" fmla="*/ 0 w 588"/>
                <a:gd name="T31" fmla="*/ 46 h 791"/>
                <a:gd name="T32" fmla="*/ 264 w 588"/>
                <a:gd name="T33" fmla="*/ 8 h 791"/>
                <a:gd name="T34" fmla="*/ 273 w 588"/>
                <a:gd name="T35" fmla="*/ 14 h 791"/>
                <a:gd name="T36" fmla="*/ 273 w 588"/>
                <a:gd name="T37" fmla="*/ 141 h 791"/>
                <a:gd name="T38" fmla="*/ 275 w 588"/>
                <a:gd name="T39" fmla="*/ 141 h 791"/>
                <a:gd name="T40" fmla="*/ 486 w 588"/>
                <a:gd name="T41" fmla="*/ 0 h 791"/>
                <a:gd name="T42" fmla="*/ 588 w 588"/>
                <a:gd name="T43" fmla="*/ 97 h 791"/>
                <a:gd name="T44" fmla="*/ 502 w 588"/>
                <a:gd name="T45" fmla="*/ 18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8" h="791">
                  <a:moveTo>
                    <a:pt x="502" y="181"/>
                  </a:moveTo>
                  <a:lnTo>
                    <a:pt x="494" y="178"/>
                  </a:lnTo>
                  <a:cubicBezTo>
                    <a:pt x="478" y="144"/>
                    <a:pt x="443" y="119"/>
                    <a:pt x="399" y="119"/>
                  </a:cubicBezTo>
                  <a:cubicBezTo>
                    <a:pt x="332" y="119"/>
                    <a:pt x="283" y="170"/>
                    <a:pt x="283" y="213"/>
                  </a:cubicBezTo>
                  <a:lnTo>
                    <a:pt x="283" y="616"/>
                  </a:lnTo>
                  <a:cubicBezTo>
                    <a:pt x="283" y="732"/>
                    <a:pt x="299" y="739"/>
                    <a:pt x="354" y="751"/>
                  </a:cubicBezTo>
                  <a:lnTo>
                    <a:pt x="445" y="772"/>
                  </a:lnTo>
                  <a:lnTo>
                    <a:pt x="445" y="791"/>
                  </a:lnTo>
                  <a:lnTo>
                    <a:pt x="24" y="791"/>
                  </a:lnTo>
                  <a:lnTo>
                    <a:pt x="24" y="772"/>
                  </a:lnTo>
                  <a:lnTo>
                    <a:pt x="83" y="756"/>
                  </a:lnTo>
                  <a:cubicBezTo>
                    <a:pt x="138" y="742"/>
                    <a:pt x="146" y="732"/>
                    <a:pt x="146" y="616"/>
                  </a:cubicBezTo>
                  <a:lnTo>
                    <a:pt x="146" y="216"/>
                  </a:lnTo>
                  <a:cubicBezTo>
                    <a:pt x="146" y="100"/>
                    <a:pt x="124" y="92"/>
                    <a:pt x="65" y="79"/>
                  </a:cubicBezTo>
                  <a:lnTo>
                    <a:pt x="0" y="65"/>
                  </a:lnTo>
                  <a:lnTo>
                    <a:pt x="0" y="46"/>
                  </a:lnTo>
                  <a:lnTo>
                    <a:pt x="264" y="8"/>
                  </a:lnTo>
                  <a:lnTo>
                    <a:pt x="273" y="14"/>
                  </a:lnTo>
                  <a:lnTo>
                    <a:pt x="273" y="141"/>
                  </a:lnTo>
                  <a:lnTo>
                    <a:pt x="275" y="141"/>
                  </a:lnTo>
                  <a:cubicBezTo>
                    <a:pt x="353" y="47"/>
                    <a:pt x="412" y="0"/>
                    <a:pt x="486" y="0"/>
                  </a:cubicBezTo>
                  <a:cubicBezTo>
                    <a:pt x="544" y="0"/>
                    <a:pt x="588" y="43"/>
                    <a:pt x="588" y="97"/>
                  </a:cubicBezTo>
                  <a:cubicBezTo>
                    <a:pt x="588" y="146"/>
                    <a:pt x="547" y="183"/>
                    <a:pt x="50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="" xmlns:a16="http://schemas.microsoft.com/office/drawing/2014/main" id="{BB6637ED-F9F4-42C3-81DB-CB41F625B5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050" y="361950"/>
              <a:ext cx="135879" cy="405765"/>
            </a:xfrm>
            <a:custGeom>
              <a:avLst/>
              <a:gdLst>
                <a:gd name="T0" fmla="*/ 11 w 393"/>
                <a:gd name="T1" fmla="*/ 1173 h 1173"/>
                <a:gd name="T2" fmla="*/ 11 w 393"/>
                <a:gd name="T3" fmla="*/ 1154 h 1173"/>
                <a:gd name="T4" fmla="*/ 70 w 393"/>
                <a:gd name="T5" fmla="*/ 1138 h 1173"/>
                <a:gd name="T6" fmla="*/ 134 w 393"/>
                <a:gd name="T7" fmla="*/ 998 h 1173"/>
                <a:gd name="T8" fmla="*/ 134 w 393"/>
                <a:gd name="T9" fmla="*/ 598 h 1173"/>
                <a:gd name="T10" fmla="*/ 65 w 393"/>
                <a:gd name="T11" fmla="*/ 461 h 1173"/>
                <a:gd name="T12" fmla="*/ 0 w 393"/>
                <a:gd name="T13" fmla="*/ 447 h 1173"/>
                <a:gd name="T14" fmla="*/ 0 w 393"/>
                <a:gd name="T15" fmla="*/ 428 h 1173"/>
                <a:gd name="T16" fmla="*/ 261 w 393"/>
                <a:gd name="T17" fmla="*/ 390 h 1173"/>
                <a:gd name="T18" fmla="*/ 270 w 393"/>
                <a:gd name="T19" fmla="*/ 396 h 1173"/>
                <a:gd name="T20" fmla="*/ 270 w 393"/>
                <a:gd name="T21" fmla="*/ 998 h 1173"/>
                <a:gd name="T22" fmla="*/ 334 w 393"/>
                <a:gd name="T23" fmla="*/ 1138 h 1173"/>
                <a:gd name="T24" fmla="*/ 393 w 393"/>
                <a:gd name="T25" fmla="*/ 1154 h 1173"/>
                <a:gd name="T26" fmla="*/ 393 w 393"/>
                <a:gd name="T27" fmla="*/ 1173 h 1173"/>
                <a:gd name="T28" fmla="*/ 11 w 393"/>
                <a:gd name="T29" fmla="*/ 1173 h 1173"/>
                <a:gd name="T30" fmla="*/ 200 w 393"/>
                <a:gd name="T31" fmla="*/ 183 h 1173"/>
                <a:gd name="T32" fmla="*/ 200 w 393"/>
                <a:gd name="T33" fmla="*/ 183 h 1173"/>
                <a:gd name="T34" fmla="*/ 111 w 393"/>
                <a:gd name="T35" fmla="*/ 91 h 1173"/>
                <a:gd name="T36" fmla="*/ 202 w 393"/>
                <a:gd name="T37" fmla="*/ 0 h 1173"/>
                <a:gd name="T38" fmla="*/ 296 w 393"/>
                <a:gd name="T39" fmla="*/ 91 h 1173"/>
                <a:gd name="T40" fmla="*/ 200 w 393"/>
                <a:gd name="T41" fmla="*/ 18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3" h="1173">
                  <a:moveTo>
                    <a:pt x="11" y="1173"/>
                  </a:moveTo>
                  <a:lnTo>
                    <a:pt x="11" y="1154"/>
                  </a:lnTo>
                  <a:lnTo>
                    <a:pt x="70" y="1138"/>
                  </a:lnTo>
                  <a:cubicBezTo>
                    <a:pt x="126" y="1124"/>
                    <a:pt x="134" y="1114"/>
                    <a:pt x="134" y="998"/>
                  </a:cubicBezTo>
                  <a:lnTo>
                    <a:pt x="134" y="598"/>
                  </a:lnTo>
                  <a:cubicBezTo>
                    <a:pt x="134" y="482"/>
                    <a:pt x="124" y="474"/>
                    <a:pt x="65" y="461"/>
                  </a:cubicBezTo>
                  <a:lnTo>
                    <a:pt x="0" y="447"/>
                  </a:lnTo>
                  <a:lnTo>
                    <a:pt x="0" y="428"/>
                  </a:lnTo>
                  <a:lnTo>
                    <a:pt x="261" y="390"/>
                  </a:lnTo>
                  <a:lnTo>
                    <a:pt x="270" y="396"/>
                  </a:lnTo>
                  <a:lnTo>
                    <a:pt x="270" y="998"/>
                  </a:lnTo>
                  <a:cubicBezTo>
                    <a:pt x="270" y="1114"/>
                    <a:pt x="278" y="1124"/>
                    <a:pt x="334" y="1138"/>
                  </a:cubicBezTo>
                  <a:lnTo>
                    <a:pt x="393" y="1154"/>
                  </a:lnTo>
                  <a:lnTo>
                    <a:pt x="393" y="1173"/>
                  </a:lnTo>
                  <a:lnTo>
                    <a:pt x="11" y="1173"/>
                  </a:lnTo>
                  <a:close/>
                  <a:moveTo>
                    <a:pt x="200" y="183"/>
                  </a:moveTo>
                  <a:lnTo>
                    <a:pt x="200" y="183"/>
                  </a:lnTo>
                  <a:cubicBezTo>
                    <a:pt x="129" y="183"/>
                    <a:pt x="111" y="129"/>
                    <a:pt x="111" y="91"/>
                  </a:cubicBezTo>
                  <a:cubicBezTo>
                    <a:pt x="111" y="53"/>
                    <a:pt x="134" y="0"/>
                    <a:pt x="202" y="0"/>
                  </a:cubicBezTo>
                  <a:cubicBezTo>
                    <a:pt x="262" y="0"/>
                    <a:pt x="296" y="37"/>
                    <a:pt x="296" y="91"/>
                  </a:cubicBezTo>
                  <a:cubicBezTo>
                    <a:pt x="296" y="148"/>
                    <a:pt x="259" y="183"/>
                    <a:pt x="200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="" xmlns:a16="http://schemas.microsoft.com/office/drawing/2014/main" id="{55553703-B6A8-4268-BF97-D5E5AFE9D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5400" y="361950"/>
              <a:ext cx="131435" cy="537845"/>
            </a:xfrm>
            <a:custGeom>
              <a:avLst/>
              <a:gdLst>
                <a:gd name="T0" fmla="*/ 19 w 380"/>
                <a:gd name="T1" fmla="*/ 1554 h 1554"/>
                <a:gd name="T2" fmla="*/ 0 w 380"/>
                <a:gd name="T3" fmla="*/ 1519 h 1554"/>
                <a:gd name="T4" fmla="*/ 218 w 380"/>
                <a:gd name="T5" fmla="*/ 1054 h 1554"/>
                <a:gd name="T6" fmla="*/ 218 w 380"/>
                <a:gd name="T7" fmla="*/ 598 h 1554"/>
                <a:gd name="T8" fmla="*/ 150 w 380"/>
                <a:gd name="T9" fmla="*/ 461 h 1554"/>
                <a:gd name="T10" fmla="*/ 85 w 380"/>
                <a:gd name="T11" fmla="*/ 447 h 1554"/>
                <a:gd name="T12" fmla="*/ 85 w 380"/>
                <a:gd name="T13" fmla="*/ 428 h 1554"/>
                <a:gd name="T14" fmla="*/ 345 w 380"/>
                <a:gd name="T15" fmla="*/ 390 h 1554"/>
                <a:gd name="T16" fmla="*/ 355 w 380"/>
                <a:gd name="T17" fmla="*/ 396 h 1554"/>
                <a:gd name="T18" fmla="*/ 355 w 380"/>
                <a:gd name="T19" fmla="*/ 1059 h 1554"/>
                <a:gd name="T20" fmla="*/ 19 w 380"/>
                <a:gd name="T21" fmla="*/ 1554 h 1554"/>
                <a:gd name="T22" fmla="*/ 286 w 380"/>
                <a:gd name="T23" fmla="*/ 183 h 1554"/>
                <a:gd name="T24" fmla="*/ 286 w 380"/>
                <a:gd name="T25" fmla="*/ 183 h 1554"/>
                <a:gd name="T26" fmla="*/ 196 w 380"/>
                <a:gd name="T27" fmla="*/ 91 h 1554"/>
                <a:gd name="T28" fmla="*/ 288 w 380"/>
                <a:gd name="T29" fmla="*/ 0 h 1554"/>
                <a:gd name="T30" fmla="*/ 380 w 380"/>
                <a:gd name="T31" fmla="*/ 91 h 1554"/>
                <a:gd name="T32" fmla="*/ 286 w 380"/>
                <a:gd name="T33" fmla="*/ 183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0" h="1554">
                  <a:moveTo>
                    <a:pt x="19" y="1554"/>
                  </a:moveTo>
                  <a:lnTo>
                    <a:pt x="0" y="1519"/>
                  </a:lnTo>
                  <a:cubicBezTo>
                    <a:pt x="180" y="1424"/>
                    <a:pt x="218" y="1276"/>
                    <a:pt x="218" y="1054"/>
                  </a:cubicBezTo>
                  <a:lnTo>
                    <a:pt x="218" y="598"/>
                  </a:lnTo>
                  <a:cubicBezTo>
                    <a:pt x="218" y="482"/>
                    <a:pt x="208" y="474"/>
                    <a:pt x="150" y="461"/>
                  </a:cubicBezTo>
                  <a:lnTo>
                    <a:pt x="85" y="447"/>
                  </a:lnTo>
                  <a:lnTo>
                    <a:pt x="85" y="428"/>
                  </a:lnTo>
                  <a:lnTo>
                    <a:pt x="345" y="390"/>
                  </a:lnTo>
                  <a:lnTo>
                    <a:pt x="355" y="396"/>
                  </a:lnTo>
                  <a:lnTo>
                    <a:pt x="355" y="1059"/>
                  </a:lnTo>
                  <a:cubicBezTo>
                    <a:pt x="355" y="1305"/>
                    <a:pt x="269" y="1416"/>
                    <a:pt x="19" y="1554"/>
                  </a:cubicBezTo>
                  <a:close/>
                  <a:moveTo>
                    <a:pt x="286" y="183"/>
                  </a:moveTo>
                  <a:lnTo>
                    <a:pt x="286" y="183"/>
                  </a:lnTo>
                  <a:cubicBezTo>
                    <a:pt x="215" y="183"/>
                    <a:pt x="196" y="129"/>
                    <a:pt x="196" y="91"/>
                  </a:cubicBezTo>
                  <a:cubicBezTo>
                    <a:pt x="196" y="53"/>
                    <a:pt x="220" y="0"/>
                    <a:pt x="288" y="0"/>
                  </a:cubicBezTo>
                  <a:cubicBezTo>
                    <a:pt x="348" y="0"/>
                    <a:pt x="380" y="37"/>
                    <a:pt x="380" y="91"/>
                  </a:cubicBezTo>
                  <a:cubicBezTo>
                    <a:pt x="380" y="148"/>
                    <a:pt x="345" y="183"/>
                    <a:pt x="286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="" xmlns:a16="http://schemas.microsoft.com/office/drawing/2014/main" id="{5B1DE129-0C55-46AA-9917-DF8B26F58D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5900" y="495300"/>
              <a:ext cx="241916" cy="280035"/>
            </a:xfrm>
            <a:custGeom>
              <a:avLst/>
              <a:gdLst>
                <a:gd name="T0" fmla="*/ 442 w 699"/>
                <a:gd name="T1" fmla="*/ 806 h 809"/>
                <a:gd name="T2" fmla="*/ 432 w 699"/>
                <a:gd name="T3" fmla="*/ 800 h 809"/>
                <a:gd name="T4" fmla="*/ 432 w 699"/>
                <a:gd name="T5" fmla="*/ 679 h 809"/>
                <a:gd name="T6" fmla="*/ 431 w 699"/>
                <a:gd name="T7" fmla="*/ 679 h 809"/>
                <a:gd name="T8" fmla="*/ 189 w 699"/>
                <a:gd name="T9" fmla="*/ 809 h 809"/>
                <a:gd name="T10" fmla="*/ 0 w 699"/>
                <a:gd name="T11" fmla="*/ 628 h 809"/>
                <a:gd name="T12" fmla="*/ 421 w 699"/>
                <a:gd name="T13" fmla="*/ 350 h 809"/>
                <a:gd name="T14" fmla="*/ 421 w 699"/>
                <a:gd name="T15" fmla="*/ 244 h 809"/>
                <a:gd name="T16" fmla="*/ 260 w 699"/>
                <a:gd name="T17" fmla="*/ 74 h 809"/>
                <a:gd name="T18" fmla="*/ 148 w 699"/>
                <a:gd name="T19" fmla="*/ 177 h 809"/>
                <a:gd name="T20" fmla="*/ 148 w 699"/>
                <a:gd name="T21" fmla="*/ 207 h 809"/>
                <a:gd name="T22" fmla="*/ 145 w 699"/>
                <a:gd name="T23" fmla="*/ 215 h 809"/>
                <a:gd name="T24" fmla="*/ 83 w 699"/>
                <a:gd name="T25" fmla="*/ 232 h 809"/>
                <a:gd name="T26" fmla="*/ 41 w 699"/>
                <a:gd name="T27" fmla="*/ 193 h 809"/>
                <a:gd name="T28" fmla="*/ 129 w 699"/>
                <a:gd name="T29" fmla="*/ 67 h 809"/>
                <a:gd name="T30" fmla="*/ 318 w 699"/>
                <a:gd name="T31" fmla="*/ 0 h 809"/>
                <a:gd name="T32" fmla="*/ 554 w 699"/>
                <a:gd name="T33" fmla="*/ 253 h 809"/>
                <a:gd name="T34" fmla="*/ 554 w 699"/>
                <a:gd name="T35" fmla="*/ 598 h 809"/>
                <a:gd name="T36" fmla="*/ 626 w 699"/>
                <a:gd name="T37" fmla="*/ 752 h 809"/>
                <a:gd name="T38" fmla="*/ 699 w 699"/>
                <a:gd name="T39" fmla="*/ 771 h 809"/>
                <a:gd name="T40" fmla="*/ 699 w 699"/>
                <a:gd name="T41" fmla="*/ 790 h 809"/>
                <a:gd name="T42" fmla="*/ 442 w 699"/>
                <a:gd name="T43" fmla="*/ 806 h 809"/>
                <a:gd name="T44" fmla="*/ 421 w 699"/>
                <a:gd name="T45" fmla="*/ 398 h 809"/>
                <a:gd name="T46" fmla="*/ 421 w 699"/>
                <a:gd name="T47" fmla="*/ 398 h 809"/>
                <a:gd name="T48" fmla="*/ 140 w 699"/>
                <a:gd name="T49" fmla="*/ 585 h 809"/>
                <a:gd name="T50" fmla="*/ 278 w 699"/>
                <a:gd name="T51" fmla="*/ 706 h 809"/>
                <a:gd name="T52" fmla="*/ 421 w 699"/>
                <a:gd name="T53" fmla="*/ 601 h 809"/>
                <a:gd name="T54" fmla="*/ 421 w 699"/>
                <a:gd name="T55" fmla="*/ 39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9" h="809">
                  <a:moveTo>
                    <a:pt x="442" y="806"/>
                  </a:moveTo>
                  <a:lnTo>
                    <a:pt x="432" y="800"/>
                  </a:lnTo>
                  <a:lnTo>
                    <a:pt x="432" y="679"/>
                  </a:lnTo>
                  <a:lnTo>
                    <a:pt x="431" y="679"/>
                  </a:lnTo>
                  <a:cubicBezTo>
                    <a:pt x="383" y="723"/>
                    <a:pt x="305" y="809"/>
                    <a:pt x="189" y="809"/>
                  </a:cubicBezTo>
                  <a:cubicBezTo>
                    <a:pt x="100" y="809"/>
                    <a:pt x="0" y="738"/>
                    <a:pt x="0" y="628"/>
                  </a:cubicBezTo>
                  <a:cubicBezTo>
                    <a:pt x="0" y="447"/>
                    <a:pt x="162" y="401"/>
                    <a:pt x="421" y="350"/>
                  </a:cubicBezTo>
                  <a:lnTo>
                    <a:pt x="421" y="244"/>
                  </a:lnTo>
                  <a:cubicBezTo>
                    <a:pt x="421" y="137"/>
                    <a:pt x="356" y="74"/>
                    <a:pt x="260" y="74"/>
                  </a:cubicBezTo>
                  <a:cubicBezTo>
                    <a:pt x="168" y="74"/>
                    <a:pt x="148" y="124"/>
                    <a:pt x="148" y="177"/>
                  </a:cubicBezTo>
                  <a:lnTo>
                    <a:pt x="148" y="207"/>
                  </a:lnTo>
                  <a:lnTo>
                    <a:pt x="145" y="215"/>
                  </a:lnTo>
                  <a:cubicBezTo>
                    <a:pt x="127" y="224"/>
                    <a:pt x="102" y="232"/>
                    <a:pt x="83" y="232"/>
                  </a:cubicBezTo>
                  <a:cubicBezTo>
                    <a:pt x="60" y="232"/>
                    <a:pt x="41" y="223"/>
                    <a:pt x="41" y="193"/>
                  </a:cubicBezTo>
                  <a:cubicBezTo>
                    <a:pt x="41" y="147"/>
                    <a:pt x="92" y="94"/>
                    <a:pt x="129" y="67"/>
                  </a:cubicBezTo>
                  <a:cubicBezTo>
                    <a:pt x="180" y="31"/>
                    <a:pt x="245" y="0"/>
                    <a:pt x="318" y="0"/>
                  </a:cubicBezTo>
                  <a:cubicBezTo>
                    <a:pt x="499" y="0"/>
                    <a:pt x="554" y="113"/>
                    <a:pt x="554" y="253"/>
                  </a:cubicBezTo>
                  <a:lnTo>
                    <a:pt x="554" y="598"/>
                  </a:lnTo>
                  <a:cubicBezTo>
                    <a:pt x="554" y="714"/>
                    <a:pt x="569" y="738"/>
                    <a:pt x="626" y="752"/>
                  </a:cubicBezTo>
                  <a:lnTo>
                    <a:pt x="699" y="771"/>
                  </a:lnTo>
                  <a:lnTo>
                    <a:pt x="699" y="790"/>
                  </a:lnTo>
                  <a:lnTo>
                    <a:pt x="442" y="806"/>
                  </a:lnTo>
                  <a:close/>
                  <a:moveTo>
                    <a:pt x="421" y="398"/>
                  </a:moveTo>
                  <a:lnTo>
                    <a:pt x="421" y="398"/>
                  </a:lnTo>
                  <a:cubicBezTo>
                    <a:pt x="167" y="436"/>
                    <a:pt x="140" y="507"/>
                    <a:pt x="140" y="585"/>
                  </a:cubicBezTo>
                  <a:cubicBezTo>
                    <a:pt x="140" y="661"/>
                    <a:pt x="210" y="706"/>
                    <a:pt x="278" y="706"/>
                  </a:cubicBezTo>
                  <a:cubicBezTo>
                    <a:pt x="365" y="706"/>
                    <a:pt x="421" y="652"/>
                    <a:pt x="421" y="601"/>
                  </a:cubicBezTo>
                  <a:lnTo>
                    <a:pt x="421" y="3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="" xmlns:a16="http://schemas.microsoft.com/office/drawing/2014/main" id="{C6AAB8F7-E90F-43A6-92F0-A5FC6EB5C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266092" cy="1357630"/>
            </a:xfrm>
            <a:custGeom>
              <a:avLst/>
              <a:gdLst>
                <a:gd name="T0" fmla="*/ 3638 w 3659"/>
                <a:gd name="T1" fmla="*/ 776 h 3923"/>
                <a:gd name="T2" fmla="*/ 2705 w 3659"/>
                <a:gd name="T3" fmla="*/ 801 h 3923"/>
                <a:gd name="T4" fmla="*/ 1660 w 3659"/>
                <a:gd name="T5" fmla="*/ 3227 h 3923"/>
                <a:gd name="T6" fmla="*/ 357 w 3659"/>
                <a:gd name="T7" fmla="*/ 3772 h 3923"/>
                <a:gd name="T8" fmla="*/ 1660 w 3659"/>
                <a:gd name="T9" fmla="*/ 3227 h 3923"/>
                <a:gd name="T10" fmla="*/ 929 w 3659"/>
                <a:gd name="T11" fmla="*/ 2095 h 3923"/>
                <a:gd name="T12" fmla="*/ 1159 w 3659"/>
                <a:gd name="T13" fmla="*/ 649 h 3923"/>
                <a:gd name="T14" fmla="*/ 1148 w 3659"/>
                <a:gd name="T15" fmla="*/ 1655 h 3923"/>
                <a:gd name="T16" fmla="*/ 705 w 3659"/>
                <a:gd name="T17" fmla="*/ 816 h 3923"/>
                <a:gd name="T18" fmla="*/ 767 w 3659"/>
                <a:gd name="T19" fmla="*/ 2103 h 3923"/>
                <a:gd name="T20" fmla="*/ 2409 w 3659"/>
                <a:gd name="T21" fmla="*/ 884 h 3923"/>
                <a:gd name="T22" fmla="*/ 2642 w 3659"/>
                <a:gd name="T23" fmla="*/ 786 h 3923"/>
                <a:gd name="T24" fmla="*/ 2409 w 3659"/>
                <a:gd name="T25" fmla="*/ 884 h 3923"/>
                <a:gd name="T26" fmla="*/ 1965 w 3659"/>
                <a:gd name="T27" fmla="*/ 574 h 3923"/>
                <a:gd name="T28" fmla="*/ 1610 w 3659"/>
                <a:gd name="T29" fmla="*/ 575 h 3923"/>
                <a:gd name="T30" fmla="*/ 1965 w 3659"/>
                <a:gd name="T31" fmla="*/ 1012 h 3923"/>
                <a:gd name="T32" fmla="*/ 1092 w 3659"/>
                <a:gd name="T33" fmla="*/ 2074 h 3923"/>
                <a:gd name="T34" fmla="*/ 2409 w 3659"/>
                <a:gd name="T35" fmla="*/ 1655 h 3923"/>
                <a:gd name="T36" fmla="*/ 2683 w 3659"/>
                <a:gd name="T37" fmla="*/ 810 h 3923"/>
                <a:gd name="T38" fmla="*/ 2409 w 3659"/>
                <a:gd name="T39" fmla="*/ 1655 h 3923"/>
                <a:gd name="T40" fmla="*/ 1757 w 3659"/>
                <a:gd name="T41" fmla="*/ 1395 h 3923"/>
                <a:gd name="T42" fmla="*/ 3150 w 3659"/>
                <a:gd name="T43" fmla="*/ 1307 h 3923"/>
                <a:gd name="T44" fmla="*/ 2416 w 3659"/>
                <a:gd name="T45" fmla="*/ 1676 h 3923"/>
                <a:gd name="T46" fmla="*/ 888 w 3659"/>
                <a:gd name="T47" fmla="*/ 2595 h 3923"/>
                <a:gd name="T48" fmla="*/ 2045 w 3659"/>
                <a:gd name="T49" fmla="*/ 2596 h 3923"/>
                <a:gd name="T50" fmla="*/ 2801 w 3659"/>
                <a:gd name="T51" fmla="*/ 2111 h 3923"/>
                <a:gd name="T52" fmla="*/ 2521 w 3659"/>
                <a:gd name="T53" fmla="*/ 2848 h 3923"/>
                <a:gd name="T54" fmla="*/ 1883 w 3659"/>
                <a:gd name="T55" fmla="*/ 3167 h 3923"/>
                <a:gd name="T56" fmla="*/ 338 w 3659"/>
                <a:gd name="T57" fmla="*/ 3774 h 3923"/>
                <a:gd name="T58" fmla="*/ 2506 w 3659"/>
                <a:gd name="T59" fmla="*/ 2345 h 3923"/>
                <a:gd name="T60" fmla="*/ 1245 w 3659"/>
                <a:gd name="T61" fmla="*/ 2862 h 3923"/>
                <a:gd name="T62" fmla="*/ 917 w 3659"/>
                <a:gd name="T63" fmla="*/ 2117 h 3923"/>
                <a:gd name="T64" fmla="*/ 0 w 3659"/>
                <a:gd name="T65" fmla="*/ 1572 h 3923"/>
                <a:gd name="T66" fmla="*/ 705 w 3659"/>
                <a:gd name="T67" fmla="*/ 0 h 3923"/>
                <a:gd name="T68" fmla="*/ 1594 w 3659"/>
                <a:gd name="T69" fmla="*/ 555 h 3923"/>
                <a:gd name="T70" fmla="*/ 1965 w 3659"/>
                <a:gd name="T71" fmla="*/ 553 h 3923"/>
                <a:gd name="T72" fmla="*/ 2409 w 3659"/>
                <a:gd name="T73" fmla="*/ 0 h 3923"/>
                <a:gd name="T74" fmla="*/ 2671 w 3659"/>
                <a:gd name="T75" fmla="*/ 776 h 3923"/>
                <a:gd name="T76" fmla="*/ 3659 w 3659"/>
                <a:gd name="T77" fmla="*/ 776 h 3923"/>
                <a:gd name="T78" fmla="*/ 3284 w 3659"/>
                <a:gd name="T79" fmla="*/ 1770 h 3923"/>
                <a:gd name="T80" fmla="*/ 3056 w 3659"/>
                <a:gd name="T81" fmla="*/ 2340 h 3923"/>
                <a:gd name="T82" fmla="*/ 3101 w 3659"/>
                <a:gd name="T83" fmla="*/ 2123 h 3923"/>
                <a:gd name="T84" fmla="*/ 3263 w 3659"/>
                <a:gd name="T85" fmla="*/ 1770 h 3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9" h="3923">
                  <a:moveTo>
                    <a:pt x="3159" y="1280"/>
                  </a:moveTo>
                  <a:cubicBezTo>
                    <a:pt x="3447" y="1100"/>
                    <a:pt x="3638" y="918"/>
                    <a:pt x="3638" y="776"/>
                  </a:cubicBezTo>
                  <a:cubicBezTo>
                    <a:pt x="3638" y="658"/>
                    <a:pt x="3544" y="619"/>
                    <a:pt x="3398" y="619"/>
                  </a:cubicBezTo>
                  <a:cubicBezTo>
                    <a:pt x="3237" y="619"/>
                    <a:pt x="2987" y="677"/>
                    <a:pt x="2705" y="801"/>
                  </a:cubicBezTo>
                  <a:cubicBezTo>
                    <a:pt x="2899" y="924"/>
                    <a:pt x="3057" y="1089"/>
                    <a:pt x="3159" y="1280"/>
                  </a:cubicBezTo>
                  <a:close/>
                  <a:moveTo>
                    <a:pt x="1660" y="3227"/>
                  </a:moveTo>
                  <a:lnTo>
                    <a:pt x="1660" y="3227"/>
                  </a:lnTo>
                  <a:cubicBezTo>
                    <a:pt x="1182" y="3316"/>
                    <a:pt x="357" y="3528"/>
                    <a:pt x="357" y="3772"/>
                  </a:cubicBezTo>
                  <a:cubicBezTo>
                    <a:pt x="357" y="3878"/>
                    <a:pt x="467" y="3904"/>
                    <a:pt x="594" y="3904"/>
                  </a:cubicBezTo>
                  <a:cubicBezTo>
                    <a:pt x="1042" y="3904"/>
                    <a:pt x="1457" y="3541"/>
                    <a:pt x="1660" y="3227"/>
                  </a:cubicBezTo>
                  <a:close/>
                  <a:moveTo>
                    <a:pt x="929" y="2095"/>
                  </a:moveTo>
                  <a:lnTo>
                    <a:pt x="929" y="2095"/>
                  </a:lnTo>
                  <a:cubicBezTo>
                    <a:pt x="1067" y="1835"/>
                    <a:pt x="1325" y="1545"/>
                    <a:pt x="1678" y="1296"/>
                  </a:cubicBezTo>
                  <a:lnTo>
                    <a:pt x="1159" y="649"/>
                  </a:lnTo>
                  <a:lnTo>
                    <a:pt x="1148" y="651"/>
                  </a:lnTo>
                  <a:lnTo>
                    <a:pt x="1148" y="1655"/>
                  </a:lnTo>
                  <a:lnTo>
                    <a:pt x="705" y="1655"/>
                  </a:lnTo>
                  <a:lnTo>
                    <a:pt x="705" y="816"/>
                  </a:lnTo>
                  <a:cubicBezTo>
                    <a:pt x="336" y="1001"/>
                    <a:pt x="87" y="1273"/>
                    <a:pt x="52" y="1572"/>
                  </a:cubicBezTo>
                  <a:cubicBezTo>
                    <a:pt x="12" y="1916"/>
                    <a:pt x="287" y="2103"/>
                    <a:pt x="767" y="2103"/>
                  </a:cubicBezTo>
                  <a:cubicBezTo>
                    <a:pt x="819" y="2103"/>
                    <a:pt x="873" y="2100"/>
                    <a:pt x="929" y="2095"/>
                  </a:cubicBezTo>
                  <a:close/>
                  <a:moveTo>
                    <a:pt x="2409" y="884"/>
                  </a:moveTo>
                  <a:lnTo>
                    <a:pt x="2409" y="884"/>
                  </a:lnTo>
                  <a:cubicBezTo>
                    <a:pt x="2489" y="848"/>
                    <a:pt x="2567" y="815"/>
                    <a:pt x="2642" y="786"/>
                  </a:cubicBezTo>
                  <a:cubicBezTo>
                    <a:pt x="2569" y="744"/>
                    <a:pt x="2491" y="706"/>
                    <a:pt x="2409" y="675"/>
                  </a:cubicBezTo>
                  <a:lnTo>
                    <a:pt x="2409" y="884"/>
                  </a:lnTo>
                  <a:close/>
                  <a:moveTo>
                    <a:pt x="1965" y="574"/>
                  </a:moveTo>
                  <a:lnTo>
                    <a:pt x="1965" y="574"/>
                  </a:lnTo>
                  <a:cubicBezTo>
                    <a:pt x="1917" y="570"/>
                    <a:pt x="1867" y="568"/>
                    <a:pt x="1818" y="568"/>
                  </a:cubicBezTo>
                  <a:cubicBezTo>
                    <a:pt x="1748" y="568"/>
                    <a:pt x="1678" y="570"/>
                    <a:pt x="1610" y="575"/>
                  </a:cubicBezTo>
                  <a:lnTo>
                    <a:pt x="1961" y="1012"/>
                  </a:lnTo>
                  <a:lnTo>
                    <a:pt x="1965" y="1012"/>
                  </a:lnTo>
                  <a:lnTo>
                    <a:pt x="1965" y="574"/>
                  </a:lnTo>
                  <a:close/>
                  <a:moveTo>
                    <a:pt x="1092" y="2074"/>
                  </a:moveTo>
                  <a:lnTo>
                    <a:pt x="1092" y="2074"/>
                  </a:lnTo>
                  <a:cubicBezTo>
                    <a:pt x="1577" y="1996"/>
                    <a:pt x="2118" y="1777"/>
                    <a:pt x="2409" y="1655"/>
                  </a:cubicBezTo>
                  <a:cubicBezTo>
                    <a:pt x="2679" y="1542"/>
                    <a:pt x="2934" y="1414"/>
                    <a:pt x="3141" y="1287"/>
                  </a:cubicBezTo>
                  <a:cubicBezTo>
                    <a:pt x="3040" y="1094"/>
                    <a:pt x="2880" y="933"/>
                    <a:pt x="2683" y="810"/>
                  </a:cubicBezTo>
                  <a:cubicBezTo>
                    <a:pt x="2595" y="850"/>
                    <a:pt x="2503" y="895"/>
                    <a:pt x="2409" y="948"/>
                  </a:cubicBezTo>
                  <a:lnTo>
                    <a:pt x="2409" y="1655"/>
                  </a:lnTo>
                  <a:lnTo>
                    <a:pt x="1965" y="1655"/>
                  </a:lnTo>
                  <a:lnTo>
                    <a:pt x="1757" y="1395"/>
                  </a:lnTo>
                  <a:cubicBezTo>
                    <a:pt x="1513" y="1594"/>
                    <a:pt x="1261" y="1833"/>
                    <a:pt x="1092" y="2074"/>
                  </a:cubicBezTo>
                  <a:close/>
                  <a:moveTo>
                    <a:pt x="3150" y="1307"/>
                  </a:moveTo>
                  <a:lnTo>
                    <a:pt x="3150" y="1307"/>
                  </a:lnTo>
                  <a:cubicBezTo>
                    <a:pt x="2941" y="1435"/>
                    <a:pt x="2686" y="1562"/>
                    <a:pt x="2416" y="1676"/>
                  </a:cubicBezTo>
                  <a:cubicBezTo>
                    <a:pt x="2116" y="1802"/>
                    <a:pt x="1564" y="2024"/>
                    <a:pt x="1074" y="2099"/>
                  </a:cubicBezTo>
                  <a:cubicBezTo>
                    <a:pt x="960" y="2268"/>
                    <a:pt x="887" y="2438"/>
                    <a:pt x="888" y="2595"/>
                  </a:cubicBezTo>
                  <a:cubicBezTo>
                    <a:pt x="889" y="2777"/>
                    <a:pt x="1139" y="2839"/>
                    <a:pt x="1245" y="2839"/>
                  </a:cubicBezTo>
                  <a:cubicBezTo>
                    <a:pt x="1439" y="2839"/>
                    <a:pt x="1720" y="2760"/>
                    <a:pt x="2045" y="2596"/>
                  </a:cubicBezTo>
                  <a:cubicBezTo>
                    <a:pt x="2280" y="2477"/>
                    <a:pt x="2539" y="2311"/>
                    <a:pt x="2795" y="2104"/>
                  </a:cubicBezTo>
                  <a:lnTo>
                    <a:pt x="2801" y="2111"/>
                  </a:lnTo>
                  <a:cubicBezTo>
                    <a:pt x="2386" y="2422"/>
                    <a:pt x="1998" y="3014"/>
                    <a:pt x="1904" y="3137"/>
                  </a:cubicBezTo>
                  <a:cubicBezTo>
                    <a:pt x="2169" y="3049"/>
                    <a:pt x="2379" y="2940"/>
                    <a:pt x="2521" y="2848"/>
                  </a:cubicBezTo>
                  <a:lnTo>
                    <a:pt x="2527" y="2855"/>
                  </a:lnTo>
                  <a:cubicBezTo>
                    <a:pt x="2406" y="2950"/>
                    <a:pt x="2161" y="3071"/>
                    <a:pt x="1883" y="3167"/>
                  </a:cubicBezTo>
                  <a:cubicBezTo>
                    <a:pt x="1562" y="3653"/>
                    <a:pt x="970" y="3923"/>
                    <a:pt x="594" y="3923"/>
                  </a:cubicBezTo>
                  <a:cubicBezTo>
                    <a:pt x="472" y="3923"/>
                    <a:pt x="338" y="3900"/>
                    <a:pt x="338" y="3774"/>
                  </a:cubicBezTo>
                  <a:cubicBezTo>
                    <a:pt x="338" y="3455"/>
                    <a:pt x="1245" y="3289"/>
                    <a:pt x="1683" y="3198"/>
                  </a:cubicBezTo>
                  <a:cubicBezTo>
                    <a:pt x="1820" y="3009"/>
                    <a:pt x="2370" y="2482"/>
                    <a:pt x="2506" y="2345"/>
                  </a:cubicBezTo>
                  <a:cubicBezTo>
                    <a:pt x="2378" y="2432"/>
                    <a:pt x="2221" y="2530"/>
                    <a:pt x="2052" y="2615"/>
                  </a:cubicBezTo>
                  <a:cubicBezTo>
                    <a:pt x="1781" y="2752"/>
                    <a:pt x="1482" y="2862"/>
                    <a:pt x="1245" y="2862"/>
                  </a:cubicBezTo>
                  <a:cubicBezTo>
                    <a:pt x="1186" y="2862"/>
                    <a:pt x="813" y="2839"/>
                    <a:pt x="812" y="2490"/>
                  </a:cubicBezTo>
                  <a:cubicBezTo>
                    <a:pt x="812" y="2380"/>
                    <a:pt x="847" y="2253"/>
                    <a:pt x="917" y="2117"/>
                  </a:cubicBezTo>
                  <a:cubicBezTo>
                    <a:pt x="865" y="2122"/>
                    <a:pt x="815" y="2124"/>
                    <a:pt x="767" y="2124"/>
                  </a:cubicBezTo>
                  <a:cubicBezTo>
                    <a:pt x="360" y="2124"/>
                    <a:pt x="0" y="1982"/>
                    <a:pt x="0" y="1572"/>
                  </a:cubicBezTo>
                  <a:cubicBezTo>
                    <a:pt x="0" y="1196"/>
                    <a:pt x="304" y="928"/>
                    <a:pt x="705" y="760"/>
                  </a:cubicBezTo>
                  <a:lnTo>
                    <a:pt x="705" y="0"/>
                  </a:lnTo>
                  <a:lnTo>
                    <a:pt x="1148" y="0"/>
                  </a:lnTo>
                  <a:lnTo>
                    <a:pt x="1594" y="555"/>
                  </a:lnTo>
                  <a:cubicBezTo>
                    <a:pt x="1670" y="550"/>
                    <a:pt x="1745" y="547"/>
                    <a:pt x="1818" y="547"/>
                  </a:cubicBezTo>
                  <a:cubicBezTo>
                    <a:pt x="1867" y="547"/>
                    <a:pt x="1917" y="549"/>
                    <a:pt x="1965" y="553"/>
                  </a:cubicBezTo>
                  <a:lnTo>
                    <a:pt x="1965" y="0"/>
                  </a:lnTo>
                  <a:lnTo>
                    <a:pt x="2409" y="0"/>
                  </a:lnTo>
                  <a:lnTo>
                    <a:pt x="2409" y="652"/>
                  </a:lnTo>
                  <a:cubicBezTo>
                    <a:pt x="2501" y="686"/>
                    <a:pt x="2589" y="727"/>
                    <a:pt x="2671" y="776"/>
                  </a:cubicBezTo>
                  <a:cubicBezTo>
                    <a:pt x="2980" y="650"/>
                    <a:pt x="3235" y="599"/>
                    <a:pt x="3398" y="599"/>
                  </a:cubicBezTo>
                  <a:cubicBezTo>
                    <a:pt x="3544" y="599"/>
                    <a:pt x="3659" y="640"/>
                    <a:pt x="3659" y="776"/>
                  </a:cubicBezTo>
                  <a:cubicBezTo>
                    <a:pt x="3659" y="929"/>
                    <a:pt x="3464" y="1115"/>
                    <a:pt x="3170" y="1297"/>
                  </a:cubicBezTo>
                  <a:cubicBezTo>
                    <a:pt x="3243" y="1441"/>
                    <a:pt x="3284" y="1604"/>
                    <a:pt x="3284" y="1770"/>
                  </a:cubicBezTo>
                  <a:cubicBezTo>
                    <a:pt x="3284" y="1950"/>
                    <a:pt x="3255" y="2137"/>
                    <a:pt x="3195" y="2237"/>
                  </a:cubicBezTo>
                  <a:cubicBezTo>
                    <a:pt x="3146" y="2319"/>
                    <a:pt x="3097" y="2343"/>
                    <a:pt x="3056" y="2340"/>
                  </a:cubicBezTo>
                  <a:cubicBezTo>
                    <a:pt x="3013" y="2337"/>
                    <a:pt x="2990" y="2299"/>
                    <a:pt x="2989" y="2260"/>
                  </a:cubicBezTo>
                  <a:cubicBezTo>
                    <a:pt x="2988" y="2213"/>
                    <a:pt x="3033" y="2121"/>
                    <a:pt x="3101" y="2123"/>
                  </a:cubicBezTo>
                  <a:cubicBezTo>
                    <a:pt x="3158" y="2124"/>
                    <a:pt x="3177" y="2155"/>
                    <a:pt x="3188" y="2171"/>
                  </a:cubicBezTo>
                  <a:cubicBezTo>
                    <a:pt x="3227" y="2138"/>
                    <a:pt x="3265" y="1929"/>
                    <a:pt x="3263" y="1770"/>
                  </a:cubicBezTo>
                  <a:cubicBezTo>
                    <a:pt x="3261" y="1594"/>
                    <a:pt x="3223" y="1441"/>
                    <a:pt x="3150" y="1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aa-ET">
                <a:solidFill>
                  <a:srgbClr val="6991C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8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893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7180" y="518163"/>
            <a:ext cx="3734820" cy="581405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6991CD"/>
                </a:solidFill>
              </a:rPr>
              <a:t>KOLAŽ PAPIR </a:t>
            </a:r>
            <a:r>
              <a:rPr lang="sl-SI" sz="3200" dirty="0" smtClean="0">
                <a:solidFill>
                  <a:srgbClr val="6991CD"/>
                </a:solidFill>
              </a:rPr>
              <a:t>RAZREŽEMO</a:t>
            </a:r>
            <a:r>
              <a:rPr lang="en-GB" sz="3200" dirty="0" smtClean="0">
                <a:solidFill>
                  <a:srgbClr val="6991CD"/>
                </a:solidFill>
              </a:rPr>
              <a:t> </a:t>
            </a:r>
            <a:r>
              <a:rPr lang="en-GB" sz="3200" dirty="0">
                <a:solidFill>
                  <a:srgbClr val="6991CD"/>
                </a:solidFill>
              </a:rPr>
              <a:t>V OBLIKE, KI BODO SESTAVLJALE GRAD.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5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65" r="1474" b="-65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7180" y="518163"/>
            <a:ext cx="3734820" cy="581405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6991CD"/>
                </a:solidFill>
              </a:rPr>
              <a:t>IZREZANE DELE IZ KOLAŽA IN FROTAŽA RAZPOREDIMO V OBLIKO GRADU.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2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65" r="98" b="-65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7180" y="518163"/>
            <a:ext cx="3734820" cy="581405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6991CD"/>
                </a:solidFill>
              </a:rPr>
              <a:t>Z LEPILOM JIH PRILEPIMO.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2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65" r="3831" b="-65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7180" y="518163"/>
            <a:ext cx="3734820" cy="581405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solidFill>
                  <a:srgbClr val="6991CD"/>
                </a:solidFill>
              </a:rPr>
              <a:t>S FLOMASTRI </a:t>
            </a:r>
            <a:r>
              <a:rPr lang="sl-SI" sz="3200" dirty="0" smtClean="0">
                <a:solidFill>
                  <a:srgbClr val="6991CD"/>
                </a:solidFill>
              </a:rPr>
              <a:t>NARIŠEMO</a:t>
            </a:r>
            <a:r>
              <a:rPr lang="en-GB" sz="3200" dirty="0" smtClean="0">
                <a:solidFill>
                  <a:srgbClr val="6991CD"/>
                </a:solidFill>
              </a:rPr>
              <a:t> </a:t>
            </a:r>
            <a:r>
              <a:rPr lang="en-GB" sz="3200" dirty="0">
                <a:solidFill>
                  <a:srgbClr val="6991CD"/>
                </a:solidFill>
              </a:rPr>
              <a:t>VZORCE.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55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1623"/>
          <a:stretch/>
        </p:blipFill>
        <p:spPr>
          <a:xfrm>
            <a:off x="554477" y="310057"/>
            <a:ext cx="5184842" cy="6459881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8600" y="518163"/>
            <a:ext cx="5073400" cy="581405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3200" dirty="0" smtClean="0">
                <a:solidFill>
                  <a:srgbClr val="6991CD"/>
                </a:solidFill>
              </a:rPr>
              <a:t>TO JE PRIMER KONČNEGA IZDELKA.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3200" dirty="0" smtClean="0">
                <a:solidFill>
                  <a:srgbClr val="6991CD"/>
                </a:solidFill>
              </a:rPr>
              <a:t>PREPUSTI SE DOMIŠLJIJI IN USTVARI ČISTO SVOJ PRAVLJIČNI GRAD.</a:t>
            </a:r>
          </a:p>
          <a:p>
            <a:pPr marL="0" indent="0">
              <a:lnSpc>
                <a:spcPct val="100000"/>
              </a:lnSpc>
              <a:buNone/>
            </a:pPr>
            <a:endParaRPr lang="sl-SI" sz="3200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2BC57-ED92-4118-A342-26A7B1757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7" y="400049"/>
            <a:ext cx="8788400" cy="670761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BCC46CF5-5533-418F-AA5D-F93C88187C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105"/>
          <a:stretch/>
        </p:blipFill>
        <p:spPr>
          <a:xfrm>
            <a:off x="3691676" y="1201079"/>
            <a:ext cx="4633174" cy="5256871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C6694D-C655-4D5A-BD0E-40DA791625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2200" y="530318"/>
            <a:ext cx="7094220" cy="393734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ŽELIMO VAM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PRIJETNO USTVARJANJE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!</a:t>
            </a:r>
            <a:endParaRPr lang="aa-ET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0157279" y="6428014"/>
            <a:ext cx="2269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991CD"/>
                </a:solidFill>
              </a:rPr>
              <a:t>© </a:t>
            </a:r>
            <a:r>
              <a:rPr lang="en-GB" sz="1600" dirty="0" err="1">
                <a:solidFill>
                  <a:srgbClr val="6991CD"/>
                </a:solidFill>
              </a:rPr>
              <a:t>Narodna</a:t>
            </a:r>
            <a:r>
              <a:rPr lang="en-GB" sz="1600" dirty="0">
                <a:solidFill>
                  <a:srgbClr val="6991CD"/>
                </a:solidFill>
              </a:rPr>
              <a:t> </a:t>
            </a:r>
            <a:r>
              <a:rPr lang="en-GB" sz="1600" dirty="0" err="1">
                <a:solidFill>
                  <a:srgbClr val="6991CD"/>
                </a:solidFill>
              </a:rPr>
              <a:t>galerija</a:t>
            </a:r>
            <a:endParaRPr lang="sl-SI" sz="1600" dirty="0">
              <a:solidFill>
                <a:srgbClr val="6991CD"/>
              </a:solidFill>
            </a:endParaRPr>
          </a:p>
          <a:p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259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="" xmlns:a16="http://schemas.microsoft.com/office/drawing/2014/main" id="{BCC46CF5-5533-418F-AA5D-F93C8818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5991"/>
          <a:stretch/>
        </p:blipFill>
        <p:spPr>
          <a:xfrm>
            <a:off x="332317" y="214842"/>
            <a:ext cx="4983590" cy="642302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DA2BC57-ED92-4118-A342-26A7B1757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55" y="5359940"/>
            <a:ext cx="4235977" cy="118633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72C6694D-C655-4D5A-BD0E-40DA791625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94962" y="5544766"/>
            <a:ext cx="3472775" cy="93377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MARKO </a:t>
            </a:r>
            <a:r>
              <a:rPr lang="pl-PL" dirty="0" smtClean="0">
                <a:solidFill>
                  <a:schemeClr val="bg1"/>
                </a:solidFill>
              </a:rPr>
              <a:t>PERNHART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 smtClean="0">
                <a:solidFill>
                  <a:schemeClr val="bg1"/>
                </a:solidFill>
              </a:rPr>
              <a:t>GRAD </a:t>
            </a:r>
            <a:r>
              <a:rPr lang="pl-PL" dirty="0">
                <a:solidFill>
                  <a:schemeClr val="bg1"/>
                </a:solidFill>
              </a:rPr>
              <a:t>OB REKI POZIMI, </a:t>
            </a:r>
            <a:r>
              <a:rPr lang="pl-PL" dirty="0" smtClean="0">
                <a:solidFill>
                  <a:schemeClr val="bg1"/>
                </a:solidFill>
              </a:rPr>
              <a:t>1871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OLJE NA PLATNO</a:t>
            </a:r>
            <a:endParaRPr lang="aa-ET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977467" y="1058333"/>
            <a:ext cx="5020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6991CD"/>
                </a:solidFill>
              </a:rPr>
              <a:t>SLIKA JE NA OGLED </a:t>
            </a:r>
          </a:p>
          <a:p>
            <a:r>
              <a:rPr lang="sl-SI" sz="2800" dirty="0" smtClean="0">
                <a:solidFill>
                  <a:srgbClr val="6991CD"/>
                </a:solidFill>
              </a:rPr>
              <a:t>V NARODNI GALERIJI</a:t>
            </a:r>
            <a:endParaRPr lang="sl-SI" sz="2800" dirty="0">
              <a:solidFill>
                <a:srgbClr val="6991CD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377" y="2227964"/>
            <a:ext cx="514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6991CD"/>
                </a:solidFill>
              </a:rPr>
              <a:t>NAJDEŠ JO NA POVEZAVI:</a:t>
            </a:r>
            <a:endParaRPr lang="sl-SI" dirty="0">
              <a:solidFill>
                <a:srgbClr val="6991CD"/>
              </a:solidFill>
              <a:hlinkClick r:id="rId4"/>
            </a:endParaRPr>
          </a:p>
          <a:p>
            <a:r>
              <a:rPr lang="sl-SI" dirty="0" smtClean="0">
                <a:hlinkClick r:id="rId4"/>
              </a:rPr>
              <a:t>https</a:t>
            </a:r>
            <a:r>
              <a:rPr lang="sl-SI" dirty="0">
                <a:hlinkClick r:id="rId4"/>
              </a:rPr>
              <a:t>://</a:t>
            </a:r>
            <a:r>
              <a:rPr lang="sl-SI" dirty="0" smtClean="0">
                <a:hlinkClick r:id="rId4"/>
              </a:rPr>
              <a:t>bit.ly/2NGm857</a:t>
            </a: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703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="" xmlns:a16="http://schemas.microsoft.com/office/drawing/2014/main" id="{BCC46CF5-5533-418F-AA5D-F93C8818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5991"/>
          <a:stretch/>
        </p:blipFill>
        <p:spPr>
          <a:xfrm>
            <a:off x="332317" y="214842"/>
            <a:ext cx="4983590" cy="642302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DA2BC57-ED92-4118-A342-26A7B1757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55" y="5904878"/>
            <a:ext cx="6320578" cy="64139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72C6694D-C655-4D5A-BD0E-40DA791625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59288" y="6120402"/>
            <a:ext cx="5181599" cy="35814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MARKO PERNHART, GRAD OB REKI POZIMI, 1871,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OLJE NA PLATNO</a:t>
            </a:r>
            <a:endParaRPr lang="aa-ET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977467" y="1058333"/>
            <a:ext cx="5020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6991CD"/>
                </a:solidFill>
              </a:rPr>
              <a:t>KAJ VSE OPAZIŠ NA </a:t>
            </a:r>
            <a:r>
              <a:rPr lang="sl-SI" sz="2800" dirty="0" smtClean="0">
                <a:solidFill>
                  <a:srgbClr val="6991CD"/>
                </a:solidFill>
              </a:rPr>
              <a:t>SLIKI?</a:t>
            </a:r>
          </a:p>
          <a:p>
            <a:endParaRPr lang="sl-SI" sz="2800" dirty="0" smtClean="0">
              <a:solidFill>
                <a:srgbClr val="6991CD"/>
              </a:solidFill>
            </a:endParaRPr>
          </a:p>
          <a:p>
            <a:r>
              <a:rPr lang="sl-SI" sz="2800" dirty="0" smtClean="0">
                <a:solidFill>
                  <a:srgbClr val="6991CD"/>
                </a:solidFill>
              </a:rPr>
              <a:t>BODI POZOREN NA PODROBNOSTI.</a:t>
            </a:r>
            <a:endParaRPr lang="sl-SI" sz="2800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72C6694D-C655-4D5A-BD0E-40DA791625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59288" y="6120402"/>
            <a:ext cx="5181599" cy="35814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MARKO PERNHART, GRAD OB REKI POZIMI, 1871,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OLJE NA PLATNO</a:t>
            </a:r>
            <a:endParaRPr lang="aa-ET" dirty="0">
              <a:solidFill>
                <a:schemeClr val="bg1"/>
              </a:solidFill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="" xmlns:a16="http://schemas.microsoft.com/office/drawing/2014/main" id="{BCC46CF5-5533-418F-AA5D-F93C8818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56968" r="5671"/>
          <a:stretch/>
        </p:blipFill>
        <p:spPr>
          <a:xfrm>
            <a:off x="289803" y="257698"/>
            <a:ext cx="11500120" cy="63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7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="" xmlns:a16="http://schemas.microsoft.com/office/drawing/2014/main" id="{BCC46CF5-5533-418F-AA5D-F93C8818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5991"/>
          <a:stretch/>
        </p:blipFill>
        <p:spPr>
          <a:xfrm>
            <a:off x="332317" y="214842"/>
            <a:ext cx="4983590" cy="642302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DA2BC57-ED92-4118-A342-26A7B1757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55" y="5904878"/>
            <a:ext cx="6320578" cy="64139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72C6694D-C655-4D5A-BD0E-40DA791625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59288" y="6120402"/>
            <a:ext cx="5181599" cy="35814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>
                <a:solidFill>
                  <a:schemeClr val="bg1"/>
                </a:solidFill>
              </a:rPr>
              <a:t>MARKO PERNHART, GRAD OB REKI POZIMI, 1871,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OLJE NA PLATNO</a:t>
            </a:r>
            <a:endParaRPr lang="aa-ET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943600" y="1271980"/>
            <a:ext cx="5858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6991CD"/>
                </a:solidFill>
              </a:rPr>
              <a:t>SI OPAZIL FANTKA S SANKAMI?</a:t>
            </a:r>
          </a:p>
          <a:p>
            <a:endParaRPr lang="sl-SI" sz="2800" dirty="0">
              <a:solidFill>
                <a:srgbClr val="6991CD"/>
              </a:solidFill>
            </a:endParaRPr>
          </a:p>
          <a:p>
            <a:r>
              <a:rPr lang="sl-SI" sz="2800" dirty="0" smtClean="0">
                <a:solidFill>
                  <a:srgbClr val="6991CD"/>
                </a:solidFill>
              </a:rPr>
              <a:t>KAJ PA IGRO STAREJŠIH OTROK</a:t>
            </a:r>
            <a:r>
              <a:rPr lang="sl-SI" sz="2800" dirty="0" smtClean="0">
                <a:solidFill>
                  <a:srgbClr val="6991CD"/>
                </a:solidFill>
              </a:rPr>
              <a:t>?</a:t>
            </a:r>
          </a:p>
          <a:p>
            <a:endParaRPr lang="sl-SI" sz="2800" dirty="0" smtClean="0">
              <a:solidFill>
                <a:srgbClr val="6991CD"/>
              </a:solidFill>
            </a:endParaRPr>
          </a:p>
          <a:p>
            <a:r>
              <a:rPr lang="sl-SI" sz="2800" dirty="0" smtClean="0">
                <a:solidFill>
                  <a:srgbClr val="6991CD"/>
                </a:solidFill>
              </a:rPr>
              <a:t>TO JE DANES ŠPORTNA DISCIPLINA, KI SE IMENUJE</a:t>
            </a:r>
          </a:p>
          <a:p>
            <a:r>
              <a:rPr lang="sl-SI" sz="2800" i="1" dirty="0" smtClean="0">
                <a:solidFill>
                  <a:srgbClr val="6991CD"/>
                </a:solidFill>
              </a:rPr>
              <a:t>CURLING</a:t>
            </a:r>
            <a:r>
              <a:rPr lang="sl-SI" sz="2800" dirty="0" smtClean="0">
                <a:solidFill>
                  <a:srgbClr val="6991CD"/>
                </a:solidFill>
              </a:rPr>
              <a:t>.</a:t>
            </a:r>
            <a:endParaRPr lang="sl-SI" sz="2800" dirty="0">
              <a:solidFill>
                <a:srgbClr val="6991CD"/>
              </a:solidFill>
            </a:endParaRPr>
          </a:p>
          <a:p>
            <a:endParaRPr lang="sl-SI" sz="2800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9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11243"/>
          <a:stretch>
            <a:fillRect/>
          </a:stretch>
        </p:blipFill>
        <p:spPr/>
      </p:pic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3505200" y="5946140"/>
            <a:ext cx="5181599" cy="358140"/>
          </a:xfrm>
        </p:spPr>
        <p:txBody>
          <a:bodyPr>
            <a:noAutofit/>
          </a:bodyPr>
          <a:lstStyle/>
          <a:p>
            <a:r>
              <a:rPr lang="sl-SI" sz="3200" dirty="0" smtClean="0"/>
              <a:t>LIKOVNA NALOGA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265809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8E79925-EF29-464D-A54F-A31B3CC3B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6991CD"/>
                </a:solidFill>
              </a:rPr>
              <a:t>USTVARJALI BOMO PRAVLJIČNI GRAD.</a:t>
            </a:r>
            <a:br>
              <a:rPr lang="en-GB" dirty="0">
                <a:solidFill>
                  <a:srgbClr val="6991CD"/>
                </a:solidFill>
              </a:rPr>
            </a:br>
            <a:r>
              <a:rPr lang="en-GB" dirty="0">
                <a:solidFill>
                  <a:srgbClr val="6991CD"/>
                </a:solidFill>
              </a:rPr>
              <a:t> </a:t>
            </a:r>
            <a:br>
              <a:rPr lang="en-GB" dirty="0">
                <a:solidFill>
                  <a:srgbClr val="6991CD"/>
                </a:solidFill>
              </a:rPr>
            </a:br>
            <a:r>
              <a:rPr lang="en-GB" dirty="0">
                <a:solidFill>
                  <a:srgbClr val="6991CD"/>
                </a:solidFill>
              </a:rPr>
              <a:t>KAKŠNI SO GRADOVI?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6991CD"/>
                </a:solidFill>
              </a:rPr>
              <a:t>KDO JE V PRETEKLOSTI ŽIVEL </a:t>
            </a:r>
            <a:r>
              <a:rPr lang="sl-SI" dirty="0" smtClean="0">
                <a:solidFill>
                  <a:srgbClr val="6991CD"/>
                </a:solidFill>
              </a:rPr>
              <a:t>V NJIH</a:t>
            </a:r>
            <a:r>
              <a:rPr lang="en-GB" dirty="0" smtClean="0">
                <a:solidFill>
                  <a:srgbClr val="6991CD"/>
                </a:solidFill>
              </a:rPr>
              <a:t>?</a:t>
            </a:r>
            <a:endParaRPr lang="en-GB" dirty="0">
              <a:solidFill>
                <a:srgbClr val="6991C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6991CD"/>
                </a:solidFill>
              </a:rPr>
              <a:t>SI ŽE KDAJ </a:t>
            </a:r>
            <a:r>
              <a:rPr lang="sl-SI" dirty="0" smtClean="0">
                <a:solidFill>
                  <a:srgbClr val="6991CD"/>
                </a:solidFill>
              </a:rPr>
              <a:t>BIL V KATEREM</a:t>
            </a:r>
            <a:r>
              <a:rPr lang="en-GB" dirty="0" smtClean="0">
                <a:solidFill>
                  <a:srgbClr val="6991CD"/>
                </a:solidFill>
              </a:rPr>
              <a:t>?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5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765C2A-DEC9-4019-BD20-D6BEA6787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33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25173" y="521970"/>
            <a:ext cx="7661487" cy="66675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65" r="1701" b="-65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6991CD"/>
                </a:solidFill>
              </a:rPr>
              <a:t>RISALNI LIST</a:t>
            </a:r>
          </a:p>
          <a:p>
            <a:r>
              <a:rPr lang="en-GB" sz="2800" dirty="0">
                <a:solidFill>
                  <a:srgbClr val="6991CD"/>
                </a:solidFill>
              </a:rPr>
              <a:t>KOLAŽ PAPIR</a:t>
            </a:r>
          </a:p>
          <a:p>
            <a:r>
              <a:rPr lang="en-GB" sz="2800" dirty="0">
                <a:solidFill>
                  <a:srgbClr val="6991CD"/>
                </a:solidFill>
              </a:rPr>
              <a:t>LEPENKO</a:t>
            </a:r>
          </a:p>
          <a:p>
            <a:r>
              <a:rPr lang="en-GB" sz="2800" dirty="0">
                <a:solidFill>
                  <a:srgbClr val="6991CD"/>
                </a:solidFill>
              </a:rPr>
              <a:t>LEPILO</a:t>
            </a:r>
          </a:p>
          <a:p>
            <a:r>
              <a:rPr lang="en-GB" sz="2800" dirty="0">
                <a:solidFill>
                  <a:srgbClr val="6991CD"/>
                </a:solidFill>
              </a:rPr>
              <a:t>ŠKARJE</a:t>
            </a:r>
          </a:p>
          <a:p>
            <a:r>
              <a:rPr lang="en-GB" sz="2800" dirty="0">
                <a:solidFill>
                  <a:srgbClr val="6991CD"/>
                </a:solidFill>
              </a:rPr>
              <a:t>FLOMASTRE</a:t>
            </a:r>
          </a:p>
          <a:p>
            <a:r>
              <a:rPr lang="en-GB" sz="2800" dirty="0">
                <a:solidFill>
                  <a:srgbClr val="6991CD"/>
                </a:solidFill>
              </a:rPr>
              <a:t>VOŠČENKE</a:t>
            </a:r>
            <a:endParaRPr lang="aa-ET" dirty="0">
              <a:solidFill>
                <a:srgbClr val="6991C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1449E0-2EA3-42AA-8616-1EC57EFE7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  <a:latin typeface="Georgia" panose="02040502050405020303" pitchFamily="18" charset="0"/>
              </a:rPr>
              <a:t>POTREBUJEMO:</a:t>
            </a:r>
            <a:endParaRPr lang="aa-ET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4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A7A598A-EC16-4ECF-8A26-8BF82A52F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893"/>
          <a:stretch/>
        </p:blipFill>
        <p:spPr>
          <a:xfrm>
            <a:off x="540000" y="521970"/>
            <a:ext cx="6843780" cy="5814060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AA6A87-C0E7-415F-AD22-B19C059ACE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74000" y="518163"/>
            <a:ext cx="3778000" cy="5814059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6991CD"/>
                </a:solidFill>
              </a:rPr>
              <a:t>LEPENKO POLOŽIMO POD RISALNI PAPIR. </a:t>
            </a:r>
            <a:endParaRPr lang="sl-SI" dirty="0" smtClean="0">
              <a:solidFill>
                <a:srgbClr val="6991C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800" dirty="0" smtClean="0">
                <a:solidFill>
                  <a:srgbClr val="6991CD"/>
                </a:solidFill>
              </a:rPr>
              <a:t>NATO </a:t>
            </a:r>
            <a:r>
              <a:rPr lang="en-GB" sz="2800" dirty="0">
                <a:solidFill>
                  <a:srgbClr val="6991CD"/>
                </a:solidFill>
              </a:rPr>
              <a:t>PAPIR POBARVAMO Z VOŠČENKO, </a:t>
            </a:r>
            <a:r>
              <a:rPr lang="en-GB" sz="2800" dirty="0" smtClean="0">
                <a:solidFill>
                  <a:srgbClr val="6991CD"/>
                </a:solidFill>
              </a:rPr>
              <a:t>DA </a:t>
            </a:r>
            <a:r>
              <a:rPr lang="en-GB" sz="2800" dirty="0">
                <a:solidFill>
                  <a:srgbClr val="6991CD"/>
                </a:solidFill>
              </a:rPr>
              <a:t>DOBIMO ZANIMIVE VZORCE</a:t>
            </a:r>
            <a:r>
              <a:rPr lang="en-GB" sz="2800" dirty="0" smtClean="0">
                <a:solidFill>
                  <a:srgbClr val="6991CD"/>
                </a:solidFill>
              </a:rPr>
              <a:t>.</a:t>
            </a:r>
            <a:r>
              <a:rPr lang="sl-SI" sz="2800" dirty="0" smtClean="0">
                <a:solidFill>
                  <a:srgbClr val="6991CD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800" dirty="0" smtClean="0">
                <a:solidFill>
                  <a:srgbClr val="6991CD"/>
                </a:solidFill>
              </a:rPr>
              <a:t>TA TEHNIKA SE IMENUJE </a:t>
            </a:r>
            <a:r>
              <a:rPr lang="sl-SI" sz="2800" b="1" dirty="0" smtClean="0">
                <a:solidFill>
                  <a:srgbClr val="6991CD"/>
                </a:solidFill>
              </a:rPr>
              <a:t>FROTAŽ</a:t>
            </a:r>
            <a:r>
              <a:rPr lang="sl-SI" sz="2800" dirty="0" smtClean="0">
                <a:solidFill>
                  <a:srgbClr val="6991CD"/>
                </a:solidFill>
              </a:rPr>
              <a:t>.</a:t>
            </a:r>
            <a:endParaRPr lang="aa-ET" dirty="0">
              <a:solidFill>
                <a:srgbClr val="6991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1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204</Words>
  <Application>Microsoft Office PowerPoint</Application>
  <PresentationFormat>Širokozaslonsko</PresentationFormat>
  <Paragraphs>45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Office Theme</vt:lpstr>
      <vt:lpstr>Likovna naloga PRAVLJIČEN GRAD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 Rotter</dc:creator>
  <cp:lastModifiedBy>pedagog</cp:lastModifiedBy>
  <cp:revision>42</cp:revision>
  <dcterms:created xsi:type="dcterms:W3CDTF">2021-01-19T16:05:29Z</dcterms:created>
  <dcterms:modified xsi:type="dcterms:W3CDTF">2021-01-30T19:06:18Z</dcterms:modified>
</cp:coreProperties>
</file>